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30276800" cy="42799000"/>
  <p:notesSz cx="6858000" cy="9144000"/>
  <p:embeddedFontLst>
    <p:embeddedFont>
      <p:font typeface="Arsenal" panose="020B0604020202020204" charset="-18"/>
      <p:regular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9070" autoAdjust="0"/>
  </p:normalViewPr>
  <p:slideViewPr>
    <p:cSldViewPr>
      <p:cViewPr varScale="1">
        <p:scale>
          <a:sx n="12" d="100"/>
          <a:sy n="12" d="100"/>
        </p:scale>
        <p:origin x="2640" y="10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 rot="16200000">
            <a:off x="-716861" y="32277738"/>
            <a:ext cx="11238125" cy="9804401"/>
          </a:xfrm>
          <a:custGeom>
            <a:avLst/>
            <a:gdLst/>
            <a:ahLst/>
            <a:cxnLst/>
            <a:rect l="l" t="t" r="r" b="b"/>
            <a:pathLst>
              <a:path w="12110400" h="10613114">
                <a:moveTo>
                  <a:pt x="0" y="0"/>
                </a:moveTo>
                <a:lnTo>
                  <a:pt x="12110400" y="0"/>
                </a:lnTo>
                <a:lnTo>
                  <a:pt x="12110400" y="10613114"/>
                </a:lnTo>
                <a:lnTo>
                  <a:pt x="0" y="106131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2" name="AutoShape 2"/>
          <p:cNvSpPr/>
          <p:nvPr/>
        </p:nvSpPr>
        <p:spPr>
          <a:xfrm>
            <a:off x="3733580" y="32352884"/>
            <a:ext cx="11948458" cy="0"/>
          </a:xfrm>
          <a:prstGeom prst="line">
            <a:avLst/>
          </a:prstGeom>
          <a:ln w="571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0" y="-4742304"/>
            <a:ext cx="17358343" cy="17358343"/>
          </a:xfrm>
          <a:custGeom>
            <a:avLst/>
            <a:gdLst/>
            <a:ahLst/>
            <a:cxnLst/>
            <a:rect l="l" t="t" r="r" b="b"/>
            <a:pathLst>
              <a:path w="17358343" h="17358343">
                <a:moveTo>
                  <a:pt x="0" y="0"/>
                </a:moveTo>
                <a:lnTo>
                  <a:pt x="17358343" y="0"/>
                </a:lnTo>
                <a:lnTo>
                  <a:pt x="17358343" y="17358343"/>
                </a:lnTo>
                <a:lnTo>
                  <a:pt x="0" y="173583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21685789" y="1401056"/>
            <a:ext cx="9992067" cy="7189954"/>
          </a:xfrm>
          <a:custGeom>
            <a:avLst/>
            <a:gdLst/>
            <a:ahLst/>
            <a:cxnLst/>
            <a:rect l="l" t="t" r="r" b="b"/>
            <a:pathLst>
              <a:path w="12110400" h="10613114">
                <a:moveTo>
                  <a:pt x="0" y="0"/>
                </a:moveTo>
                <a:lnTo>
                  <a:pt x="12110400" y="0"/>
                </a:lnTo>
                <a:lnTo>
                  <a:pt x="12110400" y="10613114"/>
                </a:lnTo>
                <a:lnTo>
                  <a:pt x="0" y="106131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20138493" y="669394"/>
            <a:ext cx="10807701" cy="9468911"/>
          </a:xfrm>
          <a:custGeom>
            <a:avLst/>
            <a:gdLst/>
            <a:ahLst/>
            <a:cxnLst/>
            <a:rect l="l" t="t" r="r" b="b"/>
            <a:pathLst>
              <a:path w="12110400" h="10613114">
                <a:moveTo>
                  <a:pt x="0" y="0"/>
                </a:moveTo>
                <a:lnTo>
                  <a:pt x="12110400" y="0"/>
                </a:lnTo>
                <a:lnTo>
                  <a:pt x="12110400" y="10613114"/>
                </a:lnTo>
                <a:lnTo>
                  <a:pt x="0" y="106131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7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-876725" y="34021617"/>
            <a:ext cx="9654107" cy="7900658"/>
          </a:xfrm>
          <a:custGeom>
            <a:avLst/>
            <a:gdLst/>
            <a:ahLst/>
            <a:cxnLst/>
            <a:rect l="l" t="t" r="r" b="b"/>
            <a:pathLst>
              <a:path w="12110400" h="10613114">
                <a:moveTo>
                  <a:pt x="0" y="0"/>
                </a:moveTo>
                <a:lnTo>
                  <a:pt x="12110400" y="0"/>
                </a:lnTo>
                <a:lnTo>
                  <a:pt x="12110400" y="10613114"/>
                </a:lnTo>
                <a:lnTo>
                  <a:pt x="0" y="106131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521350" y="38222997"/>
            <a:ext cx="3102450" cy="3106807"/>
          </a:xfrm>
          <a:custGeom>
            <a:avLst/>
            <a:gdLst/>
            <a:ahLst/>
            <a:cxnLst/>
            <a:rect l="l" t="t" r="r" b="b"/>
            <a:pathLst>
              <a:path w="3102450" h="3106807">
                <a:moveTo>
                  <a:pt x="0" y="0"/>
                </a:moveTo>
                <a:lnTo>
                  <a:pt x="3102450" y="0"/>
                </a:lnTo>
                <a:lnTo>
                  <a:pt x="3102450" y="3106806"/>
                </a:lnTo>
                <a:lnTo>
                  <a:pt x="0" y="31068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063277" y="38222997"/>
            <a:ext cx="3091350" cy="3106807"/>
          </a:xfrm>
          <a:custGeom>
            <a:avLst/>
            <a:gdLst/>
            <a:ahLst/>
            <a:cxnLst/>
            <a:rect l="l" t="t" r="r" b="b"/>
            <a:pathLst>
              <a:path w="3091350" h="3106807">
                <a:moveTo>
                  <a:pt x="0" y="0"/>
                </a:moveTo>
                <a:lnTo>
                  <a:pt x="3091350" y="0"/>
                </a:lnTo>
                <a:lnTo>
                  <a:pt x="3091350" y="3106806"/>
                </a:lnTo>
                <a:lnTo>
                  <a:pt x="0" y="31068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1552433" y="41755042"/>
            <a:ext cx="7171134" cy="688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Arsenal"/>
                <a:ea typeface="Arsenal"/>
                <a:cs typeface="Arsenal"/>
                <a:sym typeface="Arsenal"/>
              </a:rPr>
              <a:t>5-6 JUNE 2025, WARSAW, POLAND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A889362-5568-441B-B5A9-879A335EC90F}"/>
              </a:ext>
            </a:extLst>
          </p:cNvPr>
          <p:cNvSpPr txBox="1"/>
          <p:nvPr/>
        </p:nvSpPr>
        <p:spPr>
          <a:xfrm>
            <a:off x="3733580" y="8369300"/>
            <a:ext cx="208536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600" b="1" dirty="0">
                <a:cs typeface="Arial" panose="020B0604020202020204" pitchFamily="34" charset="0"/>
              </a:rPr>
              <a:t>Nagłówek</a:t>
            </a:r>
            <a:r>
              <a:rPr lang="pl-PL" sz="9600" dirty="0">
                <a:cs typeface="Arial" panose="020B0604020202020204" pitchFamily="34" charset="0"/>
              </a:rPr>
              <a:t> – min. </a:t>
            </a:r>
            <a:r>
              <a:rPr lang="pl-PL" sz="9600" b="1" dirty="0">
                <a:cs typeface="Arial" panose="020B0604020202020204" pitchFamily="34" charset="0"/>
              </a:rPr>
              <a:t>85–100 </a:t>
            </a:r>
            <a:r>
              <a:rPr lang="pl-PL" sz="9600" b="1" dirty="0" err="1">
                <a:cs typeface="Arial" panose="020B0604020202020204" pitchFamily="34" charset="0"/>
              </a:rPr>
              <a:t>pt</a:t>
            </a:r>
            <a:r>
              <a:rPr lang="pl-PL" sz="9600" b="1" dirty="0">
                <a:cs typeface="Arial" panose="020B0604020202020204" pitchFamily="34" charset="0"/>
              </a:rPr>
              <a:t>, </a:t>
            </a:r>
          </a:p>
          <a:p>
            <a:r>
              <a:rPr lang="pl-PL" sz="9600" dirty="0">
                <a:cs typeface="Arial" panose="020B0604020202020204" pitchFamily="34" charset="0"/>
              </a:rPr>
              <a:t>Zalecana czcionka Arial lub Calibri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604275D-5ACA-4259-959D-5D0D28E1E462}"/>
              </a:ext>
            </a:extLst>
          </p:cNvPr>
          <p:cNvSpPr txBox="1"/>
          <p:nvPr/>
        </p:nvSpPr>
        <p:spPr>
          <a:xfrm>
            <a:off x="3733580" y="11353367"/>
            <a:ext cx="20853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/>
              <a:t>Podtytuł – 50–70 </a:t>
            </a:r>
            <a:r>
              <a:rPr lang="pl-PL" sz="5400" dirty="0" err="1"/>
              <a:t>pt</a:t>
            </a:r>
            <a:endParaRPr lang="pl-PL" sz="5400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D045B61-8183-4151-96F2-741255D4DD98}"/>
              </a:ext>
            </a:extLst>
          </p:cNvPr>
          <p:cNvSpPr txBox="1"/>
          <p:nvPr/>
        </p:nvSpPr>
        <p:spPr>
          <a:xfrm>
            <a:off x="3755072" y="12652386"/>
            <a:ext cx="20853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>
                <a:cs typeface="Arial" panose="020B0604020202020204" pitchFamily="34" charset="0"/>
              </a:rPr>
              <a:t>Treść główna – 30–40 </a:t>
            </a:r>
            <a:r>
              <a:rPr lang="pl-PL" sz="5400" dirty="0" err="1">
                <a:cs typeface="Arial" panose="020B0604020202020204" pitchFamily="34" charset="0"/>
              </a:rPr>
              <a:t>pt</a:t>
            </a:r>
            <a:endParaRPr lang="pl-PL" sz="5400" dirty="0">
              <a:cs typeface="Arial" panose="020B0604020202020204" pitchFamily="34" charset="0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0815C85-C58B-4E5B-8D3A-8FC16F674C38}"/>
              </a:ext>
            </a:extLst>
          </p:cNvPr>
          <p:cNvSpPr txBox="1"/>
          <p:nvPr/>
        </p:nvSpPr>
        <p:spPr>
          <a:xfrm>
            <a:off x="3770703" y="14112475"/>
            <a:ext cx="20853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/>
              <a:t>Podpisy wykresów i osi – 24–28 </a:t>
            </a:r>
            <a:r>
              <a:rPr lang="pl-PL" sz="5400" dirty="0" err="1"/>
              <a:t>pt</a:t>
            </a:r>
            <a:endParaRPr lang="pl-PL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733580" y="32352884"/>
            <a:ext cx="11948458" cy="0"/>
          </a:xfrm>
          <a:prstGeom prst="line">
            <a:avLst/>
          </a:prstGeom>
          <a:ln w="571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6458828" y="-4508550"/>
            <a:ext cx="17358343" cy="17358343"/>
          </a:xfrm>
          <a:custGeom>
            <a:avLst/>
            <a:gdLst/>
            <a:ahLst/>
            <a:cxnLst/>
            <a:rect l="l" t="t" r="r" b="b"/>
            <a:pathLst>
              <a:path w="17358343" h="17358343">
                <a:moveTo>
                  <a:pt x="0" y="0"/>
                </a:moveTo>
                <a:lnTo>
                  <a:pt x="17358344" y="0"/>
                </a:lnTo>
                <a:lnTo>
                  <a:pt x="17358344" y="17358343"/>
                </a:lnTo>
                <a:lnTo>
                  <a:pt x="0" y="173583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464474" y="37651486"/>
            <a:ext cx="3102450" cy="3106807"/>
          </a:xfrm>
          <a:custGeom>
            <a:avLst/>
            <a:gdLst/>
            <a:ahLst/>
            <a:cxnLst/>
            <a:rect l="l" t="t" r="r" b="b"/>
            <a:pathLst>
              <a:path w="3102450" h="3106807">
                <a:moveTo>
                  <a:pt x="0" y="0"/>
                </a:moveTo>
                <a:lnTo>
                  <a:pt x="3102450" y="0"/>
                </a:lnTo>
                <a:lnTo>
                  <a:pt x="3102450" y="3106807"/>
                </a:lnTo>
                <a:lnTo>
                  <a:pt x="0" y="31068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632217" y="37651486"/>
            <a:ext cx="3091350" cy="3106807"/>
          </a:xfrm>
          <a:custGeom>
            <a:avLst/>
            <a:gdLst/>
            <a:ahLst/>
            <a:cxnLst/>
            <a:rect l="l" t="t" r="r" b="b"/>
            <a:pathLst>
              <a:path w="3091350" h="3106807">
                <a:moveTo>
                  <a:pt x="0" y="0"/>
                </a:moveTo>
                <a:lnTo>
                  <a:pt x="3091350" y="0"/>
                </a:lnTo>
                <a:lnTo>
                  <a:pt x="3091350" y="3106807"/>
                </a:lnTo>
                <a:lnTo>
                  <a:pt x="0" y="31068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V="1">
            <a:off x="-1" y="37165699"/>
            <a:ext cx="30276801" cy="45719"/>
          </a:xfrm>
          <a:custGeom>
            <a:avLst/>
            <a:gdLst/>
            <a:ahLst/>
            <a:cxnLst/>
            <a:rect l="l" t="t" r="r" b="b"/>
            <a:pathLst>
              <a:path w="41217337" h="236766">
                <a:moveTo>
                  <a:pt x="0" y="0"/>
                </a:moveTo>
                <a:lnTo>
                  <a:pt x="41217336" y="0"/>
                </a:lnTo>
                <a:lnTo>
                  <a:pt x="41217336" y="236766"/>
                </a:lnTo>
                <a:lnTo>
                  <a:pt x="0" y="2367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04607" b="-683916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552433" y="41244078"/>
            <a:ext cx="7171134" cy="688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Arsenal"/>
                <a:ea typeface="Arsenal"/>
                <a:cs typeface="Arsenal"/>
                <a:sym typeface="Arsenal"/>
              </a:rPr>
              <a:t>5-6 JUNE 2025, WARSAW, POLAND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91ED112-1169-4C25-BD1C-BF87A6A659A7}"/>
              </a:ext>
            </a:extLst>
          </p:cNvPr>
          <p:cNvSpPr txBox="1"/>
          <p:nvPr/>
        </p:nvSpPr>
        <p:spPr>
          <a:xfrm>
            <a:off x="3733580" y="8369300"/>
            <a:ext cx="208536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600" b="1" dirty="0">
                <a:cs typeface="Arial" panose="020B0604020202020204" pitchFamily="34" charset="0"/>
              </a:rPr>
              <a:t>Nagłówek</a:t>
            </a:r>
            <a:r>
              <a:rPr lang="pl-PL" sz="9600" dirty="0">
                <a:cs typeface="Arial" panose="020B0604020202020204" pitchFamily="34" charset="0"/>
              </a:rPr>
              <a:t> – min. </a:t>
            </a:r>
            <a:r>
              <a:rPr lang="pl-PL" sz="9600" b="1" dirty="0">
                <a:cs typeface="Arial" panose="020B0604020202020204" pitchFamily="34" charset="0"/>
              </a:rPr>
              <a:t>85–100 </a:t>
            </a:r>
            <a:r>
              <a:rPr lang="pl-PL" sz="9600" b="1" dirty="0" err="1">
                <a:cs typeface="Arial" panose="020B0604020202020204" pitchFamily="34" charset="0"/>
              </a:rPr>
              <a:t>pt</a:t>
            </a:r>
            <a:r>
              <a:rPr lang="pl-PL" sz="9600" b="1" dirty="0">
                <a:cs typeface="Arial" panose="020B0604020202020204" pitchFamily="34" charset="0"/>
              </a:rPr>
              <a:t>, </a:t>
            </a:r>
          </a:p>
          <a:p>
            <a:r>
              <a:rPr lang="pl-PL" sz="9600" dirty="0">
                <a:cs typeface="Arial" panose="020B0604020202020204" pitchFamily="34" charset="0"/>
              </a:rPr>
              <a:t>Zalecana czcionka Arial lub Calibri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499ED78-BA8D-416D-ADBB-74C5D36C2388}"/>
              </a:ext>
            </a:extLst>
          </p:cNvPr>
          <p:cNvSpPr txBox="1"/>
          <p:nvPr/>
        </p:nvSpPr>
        <p:spPr>
          <a:xfrm>
            <a:off x="3733580" y="11353367"/>
            <a:ext cx="20853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/>
              <a:t>Podtytuł – 50–70 </a:t>
            </a:r>
            <a:r>
              <a:rPr lang="pl-PL" sz="5400" dirty="0" err="1"/>
              <a:t>pt</a:t>
            </a:r>
            <a:endParaRPr lang="pl-PL" sz="54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F3467D1-9862-46F0-A91C-CBC466CBB1D1}"/>
              </a:ext>
            </a:extLst>
          </p:cNvPr>
          <p:cNvSpPr txBox="1"/>
          <p:nvPr/>
        </p:nvSpPr>
        <p:spPr>
          <a:xfrm>
            <a:off x="3755072" y="12652386"/>
            <a:ext cx="20853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>
                <a:cs typeface="Arial" panose="020B0604020202020204" pitchFamily="34" charset="0"/>
              </a:rPr>
              <a:t>Treść główna – 30–40 </a:t>
            </a:r>
            <a:r>
              <a:rPr lang="pl-PL" sz="5400" dirty="0" err="1">
                <a:cs typeface="Arial" panose="020B0604020202020204" pitchFamily="34" charset="0"/>
              </a:rPr>
              <a:t>pt</a:t>
            </a:r>
            <a:endParaRPr lang="pl-PL" sz="5400" dirty="0">
              <a:cs typeface="Arial" panose="020B0604020202020204" pitchFamily="34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A055D83-4FBB-443C-97CA-5C6577D6C919}"/>
              </a:ext>
            </a:extLst>
          </p:cNvPr>
          <p:cNvSpPr txBox="1"/>
          <p:nvPr/>
        </p:nvSpPr>
        <p:spPr>
          <a:xfrm>
            <a:off x="3770703" y="14112475"/>
            <a:ext cx="20853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/>
              <a:t>Podpisy wykresów i osi – 24–28 </a:t>
            </a:r>
            <a:r>
              <a:rPr lang="pl-PL" sz="5400" dirty="0" err="1"/>
              <a:t>pt</a:t>
            </a:r>
            <a:endParaRPr lang="pl-PL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65A6B9D4E86749ACC0FFB3B0943656" ma:contentTypeVersion="12" ma:contentTypeDescription="Utwórz nowy dokument." ma:contentTypeScope="" ma:versionID="66c179aa2bf323224c2c64b3ba586270">
  <xsd:schema xmlns:xsd="http://www.w3.org/2001/XMLSchema" xmlns:xs="http://www.w3.org/2001/XMLSchema" xmlns:p="http://schemas.microsoft.com/office/2006/metadata/properties" xmlns:ns2="c551df7e-d5c9-46cc-b55a-479d7b20d7ed" xmlns:ns3="c8a9881d-388d-412e-8186-467badfafc65" targetNamespace="http://schemas.microsoft.com/office/2006/metadata/properties" ma:root="true" ma:fieldsID="06455e32eadcd248895dd832107daf41" ns2:_="" ns3:_="">
    <xsd:import namespace="c551df7e-d5c9-46cc-b55a-479d7b20d7ed"/>
    <xsd:import namespace="c8a9881d-388d-412e-8186-467badfafc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51df7e-d5c9-46cc-b55a-479d7b20d7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67a14436-7c6f-4ffb-ac25-d8143c8575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9881d-388d-412e-8186-467badfafc6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31faa38-eedc-4266-88eb-a13fefcdfc08}" ma:internalName="TaxCatchAll" ma:showField="CatchAllData" ma:web="c8a9881d-388d-412e-8186-467badfafc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a9881d-388d-412e-8186-467badfafc65" xsi:nil="true"/>
    <lcf76f155ced4ddcb4097134ff3c332f xmlns="c551df7e-d5c9-46cc-b55a-479d7b20d7e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5F75055-7C30-462E-8476-D30387DF883C}"/>
</file>

<file path=customXml/itemProps2.xml><?xml version="1.0" encoding="utf-8"?>
<ds:datastoreItem xmlns:ds="http://schemas.openxmlformats.org/officeDocument/2006/customXml" ds:itemID="{E45F595E-3BDC-470B-B3BC-38DE92000903}"/>
</file>

<file path=customXml/itemProps3.xml><?xml version="1.0" encoding="utf-8"?>
<ds:datastoreItem xmlns:ds="http://schemas.openxmlformats.org/officeDocument/2006/customXml" ds:itemID="{EA03EEB9-B6EE-4EB8-B125-FD4F7312A13D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70</Words>
  <Application>Microsoft Office PowerPoint</Application>
  <PresentationFormat>Niestandardowy</PresentationFormat>
  <Paragraphs>12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Calibri</vt:lpstr>
      <vt:lpstr>Arial</vt:lpstr>
      <vt:lpstr>Arsenal</vt:lpstr>
      <vt:lpstr>Office Theme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Warsaw,</dc:title>
  <cp:lastModifiedBy>Anita Wronka</cp:lastModifiedBy>
  <cp:revision>5</cp:revision>
  <dcterms:created xsi:type="dcterms:W3CDTF">2006-08-16T00:00:00Z</dcterms:created>
  <dcterms:modified xsi:type="dcterms:W3CDTF">2025-03-14T11:58:38Z</dcterms:modified>
  <dc:identifier>DAGhsoDhKQE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0x0101002165A6B9D4E86749ACC0FFB3B0943656</vt:lpwstr>
  </property>
</Properties>
</file>