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155" d="100"/>
          <a:sy n="155" d="100"/>
        </p:scale>
        <p:origin x="162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B651C-0E19-4AB5-895E-2B189CD401B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EB9E7-E280-493E-AA3D-030C665509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188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45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177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8343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6C7CC1-759B-45A0-A87F-8C4450EA3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CFF2699-11E8-4957-9F54-CEE4FB3ED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668696-76BF-4123-BA45-B3F3E2BF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F3EF689-E44B-428F-9D04-23D17ABB0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94F6E04-683F-49E9-A7A4-988B607E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37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05CD51-0FF9-4421-8DC0-91B18478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89EE89-33BA-468C-A38A-F2C55AD8C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4382DC-587B-49AF-A48F-80E3F934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D47569-5961-4A49-9052-53E726937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E73DFE-F1BF-454C-AA96-93F842FDD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302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9833C-02E2-4471-8988-CD62A2D50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45AC80-E667-4E9A-AA8A-58C852BB3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52F5E5-CF59-43CB-8F1B-CC307EB3D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A409B1-486B-4EC7-83CB-996EB81C5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D88440-B451-4C5D-B349-7E9304F5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75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AAF8A2-19CE-4DC9-B16B-F8FF72479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52049E-AB33-4852-ADC9-0F5A92971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EFC098-3244-4ED8-9BF2-D2E4C9C20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2ABB8EC-AD6B-49AD-9134-A5C25DF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8F4A0E-1453-4511-9DB6-71412B33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6DBFB29-A9FB-4F3E-92AA-DB406EBA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13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92D29F-205C-42B8-A610-19DD313DF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D91EF7-FD8B-4A23-AB70-1F5130ED6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0B94E9-1814-4202-9061-31971078A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D01475C-452E-4079-AD88-88E3F59A4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5240C5A-4683-40DA-885E-DD37D7476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E156063-845B-4EF0-8131-F36986FB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1F28D22-4387-4E39-AEB9-DFA27AA33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71216FC-0855-4261-837A-515C1E63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67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B60B18-A28F-4427-BB2B-B7C24F20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16506AE-5E2B-4C38-80B3-9C2B72BE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053B0FB-3FC6-46DD-8065-89D411EE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3DC877-1F1E-4523-B4EE-F3BFE915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03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E5DF2FD-8F47-47FB-BBFF-429957673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1EEA2FA-7DAC-414E-B4B7-F71D27199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8D9777-E698-455E-8C7F-5600646CB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989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80622D-54BF-4E3B-A4CA-A3706233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20AA34-9DA6-4BA8-9731-264D80C65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63EA6E6-5AD2-4961-8D57-6B5297FF7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3BC840F-B56A-40E0-9C69-6FFE1166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03220E-27A1-44FC-937A-E8817E351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6139754-AE7F-422D-93D8-02FDCCC2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629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AA33E9-DACC-4A23-938E-3F93070F0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894B156-7F24-41AA-B59C-3EB49211AF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B370389-4416-4B98-A846-C530FA19E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779937E-E93E-444C-85DA-71BE1BC5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D2235A-F55E-4F24-B859-23236976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A0A0A7B-DDFF-4021-8E6D-9E357223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18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DA7BBE-3A52-41DD-ABD9-AE01C4F08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1D2384C-104C-477C-BBB8-9A640BC0B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3E5DCA-1683-471A-8895-66EFA78D7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AC8D37E-8E38-4E0A-8B3C-9B42C0B4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A1253A-C926-40C0-8B81-6B11B049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214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BD59343-918D-4418-8D7D-31677D0C8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2F973AC-981A-436A-9E05-1950B4080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01A7F8F-3977-402A-ADAA-5CD58BCF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6E5B4DD-1EEF-4E75-9A4E-9B7CCD31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12A68D-0D2D-4781-8C84-DE6617594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3598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ajd tytuł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840862A1-DF74-5B47-A905-DDB59455F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63933" y="0"/>
            <a:ext cx="4428067" cy="68580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FB5E2600-B8B8-D74A-AEB0-8BDFC5D953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3933" y="0"/>
            <a:ext cx="4428067" cy="685800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587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0A3F48A-E76C-4C41-AC09-37569997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04A7D5-4929-4221-B1EA-DB5E33DB6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97F6111-F73F-488B-9C95-F04E37E33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39F7D-AA24-486D-B051-262FD8055563}" type="datetimeFigureOut">
              <a:rPr lang="pl-PL" smtClean="0"/>
              <a:t>17.03.2025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0BC6916-54D7-4125-A347-785089B39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2998D6-989E-4B52-A429-D1D27A075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223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6DBB9B8-019D-7C40-BF17-6323379E146D}"/>
              </a:ext>
            </a:extLst>
          </p:cNvPr>
          <p:cNvSpPr txBox="1"/>
          <p:nvPr/>
        </p:nvSpPr>
        <p:spPr>
          <a:xfrm>
            <a:off x="796049" y="1836307"/>
            <a:ext cx="5800435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334" b="1" dirty="0" err="1">
                <a:solidFill>
                  <a:srgbClr val="003228"/>
                </a:solidFill>
                <a:latin typeface="SGGW Sans" pitchFamily="2" charset="0"/>
              </a:rPr>
              <a:t>Title</a:t>
            </a:r>
            <a:endParaRPr lang="pl-PL" sz="5334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4534302-2356-1949-88BF-38F7D5E2E10C}"/>
              </a:ext>
            </a:extLst>
          </p:cNvPr>
          <p:cNvSpPr txBox="1"/>
          <p:nvPr/>
        </p:nvSpPr>
        <p:spPr>
          <a:xfrm>
            <a:off x="796049" y="2838183"/>
            <a:ext cx="10607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pc="400" dirty="0">
                <a:solidFill>
                  <a:srgbClr val="003228"/>
                </a:solidFill>
                <a:latin typeface="SGGW Sans UltraLight" pitchFamily="2" charset="0"/>
              </a:rPr>
              <a:t>Author </a:t>
            </a:r>
          </a:p>
          <a:p>
            <a:r>
              <a:rPr lang="pl-PL" sz="3200" spc="400" dirty="0" err="1">
                <a:solidFill>
                  <a:srgbClr val="003228"/>
                </a:solidFill>
                <a:latin typeface="SGGW Sans UltraLight" pitchFamily="2" charset="0"/>
              </a:rPr>
              <a:t>Institution</a:t>
            </a:r>
            <a:endParaRPr lang="pl-PL" sz="3200" spc="400" dirty="0">
              <a:solidFill>
                <a:srgbClr val="003228"/>
              </a:solidFill>
              <a:latin typeface="SGGW Sans UltraLight" pitchFamily="2" charset="0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FFF76B-6781-4E50-9987-9F2F2C4A9421}"/>
              </a:ext>
            </a:extLst>
          </p:cNvPr>
          <p:cNvSpPr/>
          <p:nvPr/>
        </p:nvSpPr>
        <p:spPr>
          <a:xfrm>
            <a:off x="0" y="530"/>
            <a:ext cx="12192000" cy="1467059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46033CF-A598-4370-8386-6FE1137F72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448"/>
          <a:stretch/>
        </p:blipFill>
        <p:spPr>
          <a:xfrm>
            <a:off x="152053" y="-741731"/>
            <a:ext cx="3176521" cy="220932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05EC3FE-F605-4AA5-BB24-5B9370CF57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96" t="29758" r="21519" b="25563"/>
          <a:stretch/>
        </p:blipFill>
        <p:spPr>
          <a:xfrm>
            <a:off x="10001674" y="169300"/>
            <a:ext cx="2038273" cy="1125759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0B392F1C-D39E-41C0-83DC-8F94D86787F3}"/>
              </a:ext>
            </a:extLst>
          </p:cNvPr>
          <p:cNvSpPr/>
          <p:nvPr/>
        </p:nvSpPr>
        <p:spPr>
          <a:xfrm>
            <a:off x="0" y="5539734"/>
            <a:ext cx="12192000" cy="1317737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106B9FA1-9153-4C57-93E7-B528D81AC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5167" y="186063"/>
            <a:ext cx="2802633" cy="1020049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296F629-4783-455B-9F6D-923B2C6F9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088" y="5797539"/>
            <a:ext cx="875819" cy="873359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7F1A45-9AA1-4A40-BA2E-07BDF8A5F7E9}"/>
              </a:ext>
            </a:extLst>
          </p:cNvPr>
          <p:cNvSpPr txBox="1"/>
          <p:nvPr/>
        </p:nvSpPr>
        <p:spPr>
          <a:xfrm>
            <a:off x="1255347" y="5883067"/>
            <a:ext cx="905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1" dirty="0" err="1">
                <a:solidFill>
                  <a:schemeClr val="bg1"/>
                </a:solidFill>
                <a:latin typeface="Alergia-Black"/>
              </a:rPr>
              <a:t>Faculty</a:t>
            </a:r>
            <a:r>
              <a:rPr lang="pl-PL" sz="1200" b="1" dirty="0">
                <a:solidFill>
                  <a:schemeClr val="bg1"/>
                </a:solidFill>
                <a:latin typeface="Alergia-Black"/>
              </a:rPr>
              <a:t> </a:t>
            </a:r>
          </a:p>
          <a:p>
            <a:pPr algn="l"/>
            <a:r>
              <a:rPr lang="pl-PL" sz="1200" b="1" dirty="0">
                <a:solidFill>
                  <a:schemeClr val="bg1"/>
                </a:solidFill>
                <a:latin typeface="Alergia-Black"/>
              </a:rPr>
              <a:t>of Wood Technology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E5030182-A81A-4AAA-980A-B99B8BB29E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418" r="73023"/>
          <a:stretch/>
        </p:blipFill>
        <p:spPr>
          <a:xfrm>
            <a:off x="3151293" y="5534866"/>
            <a:ext cx="992369" cy="1302219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737BF372-0A77-4F60-82EC-13D10EEAB58D}"/>
              </a:ext>
            </a:extLst>
          </p:cNvPr>
          <p:cNvSpPr txBox="1"/>
          <p:nvPr/>
        </p:nvSpPr>
        <p:spPr>
          <a:xfrm>
            <a:off x="4143663" y="5878199"/>
            <a:ext cx="1228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pl-P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pl-PL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pl-PL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</a:p>
        </p:txBody>
      </p:sp>
    </p:spTree>
    <p:extLst>
      <p:ext uri="{BB962C8B-B14F-4D97-AF65-F5344CB8AC3E}">
        <p14:creationId xmlns:p14="http://schemas.microsoft.com/office/powerpoint/2010/main" val="140927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67FFF76B-6781-4E50-9987-9F2F2C4A9421}"/>
              </a:ext>
            </a:extLst>
          </p:cNvPr>
          <p:cNvSpPr/>
          <p:nvPr/>
        </p:nvSpPr>
        <p:spPr>
          <a:xfrm>
            <a:off x="0" y="529"/>
            <a:ext cx="12192000" cy="840000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46033CF-A598-4370-8386-6FE1137F72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877" b="34519"/>
          <a:stretch/>
        </p:blipFill>
        <p:spPr>
          <a:xfrm>
            <a:off x="142165" y="84847"/>
            <a:ext cx="1791100" cy="65560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05EC3FE-F605-4AA5-BB24-5B9370CF57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640" t="32845" r="21907" b="27607"/>
          <a:stretch/>
        </p:blipFill>
        <p:spPr>
          <a:xfrm>
            <a:off x="10436888" y="84847"/>
            <a:ext cx="1460361" cy="725722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0B392F1C-D39E-41C0-83DC-8F94D86787F3}"/>
              </a:ext>
            </a:extLst>
          </p:cNvPr>
          <p:cNvSpPr/>
          <p:nvPr/>
        </p:nvSpPr>
        <p:spPr>
          <a:xfrm>
            <a:off x="0" y="6017471"/>
            <a:ext cx="12192000" cy="840000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106B9FA1-9153-4C57-93E7-B528D81AC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451" y="88559"/>
            <a:ext cx="1791099" cy="651891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7EE1BC42-49AF-4CA5-910B-86C29F552E63}"/>
              </a:ext>
            </a:extLst>
          </p:cNvPr>
          <p:cNvGrpSpPr/>
          <p:nvPr/>
        </p:nvGrpSpPr>
        <p:grpSpPr>
          <a:xfrm>
            <a:off x="215483" y="6084144"/>
            <a:ext cx="1527415" cy="663602"/>
            <a:chOff x="323224" y="9215861"/>
            <a:chExt cx="2291123" cy="995404"/>
          </a:xfrm>
        </p:grpSpPr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6296F629-4783-455B-9F6D-923B2C6F9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3224" y="9215861"/>
              <a:ext cx="925931" cy="923330"/>
            </a:xfrm>
            <a:prstGeom prst="rect">
              <a:avLst/>
            </a:prstGeom>
          </p:spPr>
        </p:pic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6B7F1A45-9AA1-4A40-BA2E-07BDF8A5F7E9}"/>
                </a:ext>
              </a:extLst>
            </p:cNvPr>
            <p:cNvSpPr txBox="1"/>
            <p:nvPr/>
          </p:nvSpPr>
          <p:spPr>
            <a:xfrm>
              <a:off x="1255719" y="9241768"/>
              <a:ext cx="1358628" cy="969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l-PL" sz="1200" b="1" dirty="0" err="1">
                  <a:solidFill>
                    <a:schemeClr val="bg1"/>
                  </a:solidFill>
                  <a:latin typeface="Alergia-Black"/>
                </a:rPr>
                <a:t>Faculty</a:t>
              </a:r>
              <a:r>
                <a:rPr lang="pl-PL" sz="1200" b="1" dirty="0">
                  <a:solidFill>
                    <a:schemeClr val="bg1"/>
                  </a:solidFill>
                  <a:latin typeface="Alergia-Black"/>
                </a:rPr>
                <a:t> </a:t>
              </a:r>
            </a:p>
            <a:p>
              <a:pPr algn="l"/>
              <a:r>
                <a:rPr lang="pl-PL" sz="1200" b="1" dirty="0">
                  <a:solidFill>
                    <a:schemeClr val="bg1"/>
                  </a:solidFill>
                  <a:latin typeface="Alergia-Black"/>
                </a:rPr>
                <a:t>of Wood Technology</a:t>
              </a:r>
            </a:p>
          </p:txBody>
        </p:sp>
      </p:grpSp>
      <p:pic>
        <p:nvPicPr>
          <p:cNvPr id="24" name="Obraz 23">
            <a:extLst>
              <a:ext uri="{FF2B5EF4-FFF2-40B4-BE49-F238E27FC236}">
                <a16:creationId xmlns:a16="http://schemas.microsoft.com/office/drawing/2014/main" id="{E5030182-A81A-4AAA-980A-B99B8BB29E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418" t="13613" r="73023" b="15522"/>
          <a:stretch/>
        </p:blipFill>
        <p:spPr>
          <a:xfrm>
            <a:off x="1933266" y="6084147"/>
            <a:ext cx="738481" cy="686716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737BF372-0A77-4F60-82EC-13D10EEAB58D}"/>
              </a:ext>
            </a:extLst>
          </p:cNvPr>
          <p:cNvSpPr txBox="1"/>
          <p:nvPr/>
        </p:nvSpPr>
        <p:spPr>
          <a:xfrm>
            <a:off x="2671747" y="6129695"/>
            <a:ext cx="1004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pl-P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pl-PL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pl-PL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</a:p>
        </p:txBody>
      </p:sp>
    </p:spTree>
    <p:extLst>
      <p:ext uri="{BB962C8B-B14F-4D97-AF65-F5344CB8AC3E}">
        <p14:creationId xmlns:p14="http://schemas.microsoft.com/office/powerpoint/2010/main" val="102013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6DBB9B8-019D-7C40-BF17-6323379E146D}"/>
              </a:ext>
            </a:extLst>
          </p:cNvPr>
          <p:cNvSpPr txBox="1"/>
          <p:nvPr/>
        </p:nvSpPr>
        <p:spPr>
          <a:xfrm>
            <a:off x="796049" y="2124505"/>
            <a:ext cx="5800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3228"/>
                </a:solidFill>
                <a:latin typeface="SGGW Sans" pitchFamily="2" charset="0"/>
              </a:rPr>
              <a:t>Thank you for your time</a:t>
            </a:r>
            <a:r>
              <a:rPr lang="pl-PL" sz="3200" b="1" dirty="0">
                <a:solidFill>
                  <a:srgbClr val="003228"/>
                </a:solidFill>
                <a:latin typeface="SGGW Sans" pitchFamily="2" charset="0"/>
              </a:rPr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4534302-2356-1949-88BF-38F7D5E2E10C}"/>
              </a:ext>
            </a:extLst>
          </p:cNvPr>
          <p:cNvSpPr txBox="1"/>
          <p:nvPr/>
        </p:nvSpPr>
        <p:spPr>
          <a:xfrm>
            <a:off x="796049" y="3790137"/>
            <a:ext cx="10607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pc="400" dirty="0">
                <a:solidFill>
                  <a:srgbClr val="003228"/>
                </a:solidFill>
                <a:latin typeface="SGGW Sans UltraLight" pitchFamily="2" charset="0"/>
              </a:rPr>
              <a:t>Author </a:t>
            </a:r>
          </a:p>
          <a:p>
            <a:r>
              <a:rPr lang="pl-PL" sz="3200" spc="400" dirty="0" err="1">
                <a:solidFill>
                  <a:srgbClr val="003228"/>
                </a:solidFill>
                <a:latin typeface="SGGW Sans UltraLight" pitchFamily="2" charset="0"/>
              </a:rPr>
              <a:t>Contact</a:t>
            </a:r>
            <a:endParaRPr lang="pl-PL" sz="3200" spc="400" dirty="0">
              <a:solidFill>
                <a:srgbClr val="003228"/>
              </a:solidFill>
              <a:latin typeface="SGGW Sans UltraLight" pitchFamily="2" charset="0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FFF76B-6781-4E50-9987-9F2F2C4A9421}"/>
              </a:ext>
            </a:extLst>
          </p:cNvPr>
          <p:cNvSpPr/>
          <p:nvPr/>
        </p:nvSpPr>
        <p:spPr>
          <a:xfrm>
            <a:off x="0" y="530"/>
            <a:ext cx="12192000" cy="1467059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46033CF-A598-4370-8386-6FE1137F72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448"/>
          <a:stretch/>
        </p:blipFill>
        <p:spPr>
          <a:xfrm>
            <a:off x="152053" y="-741731"/>
            <a:ext cx="3176521" cy="220932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05EC3FE-F605-4AA5-BB24-5B9370CF57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96" t="29758" r="21519" b="25563"/>
          <a:stretch/>
        </p:blipFill>
        <p:spPr>
          <a:xfrm>
            <a:off x="10001674" y="169300"/>
            <a:ext cx="2038273" cy="1125759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0B392F1C-D39E-41C0-83DC-8F94D86787F3}"/>
              </a:ext>
            </a:extLst>
          </p:cNvPr>
          <p:cNvSpPr/>
          <p:nvPr/>
        </p:nvSpPr>
        <p:spPr>
          <a:xfrm>
            <a:off x="0" y="5539734"/>
            <a:ext cx="12192000" cy="1317737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106B9FA1-9153-4C57-93E7-B528D81AC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5167" y="186063"/>
            <a:ext cx="2802633" cy="1020049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296F629-4783-455B-9F6D-923B2C6F9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088" y="5797539"/>
            <a:ext cx="875819" cy="873359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7F1A45-9AA1-4A40-BA2E-07BDF8A5F7E9}"/>
              </a:ext>
            </a:extLst>
          </p:cNvPr>
          <p:cNvSpPr txBox="1"/>
          <p:nvPr/>
        </p:nvSpPr>
        <p:spPr>
          <a:xfrm>
            <a:off x="1255347" y="5883067"/>
            <a:ext cx="905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1" dirty="0" err="1">
                <a:solidFill>
                  <a:schemeClr val="bg1"/>
                </a:solidFill>
                <a:latin typeface="Alergia-Black"/>
              </a:rPr>
              <a:t>Faculty</a:t>
            </a:r>
            <a:r>
              <a:rPr lang="pl-PL" sz="1200" b="1" dirty="0">
                <a:solidFill>
                  <a:schemeClr val="bg1"/>
                </a:solidFill>
                <a:latin typeface="Alergia-Black"/>
              </a:rPr>
              <a:t> </a:t>
            </a:r>
          </a:p>
          <a:p>
            <a:pPr algn="l"/>
            <a:r>
              <a:rPr lang="pl-PL" sz="1200" b="1" dirty="0">
                <a:solidFill>
                  <a:schemeClr val="bg1"/>
                </a:solidFill>
                <a:latin typeface="Alergia-Black"/>
              </a:rPr>
              <a:t>of Wood Technology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E5030182-A81A-4AAA-980A-B99B8BB29E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418" r="73023"/>
          <a:stretch/>
        </p:blipFill>
        <p:spPr>
          <a:xfrm>
            <a:off x="3151293" y="5534866"/>
            <a:ext cx="992369" cy="1302219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737BF372-0A77-4F60-82EC-13D10EEAB58D}"/>
              </a:ext>
            </a:extLst>
          </p:cNvPr>
          <p:cNvSpPr txBox="1"/>
          <p:nvPr/>
        </p:nvSpPr>
        <p:spPr>
          <a:xfrm>
            <a:off x="4143663" y="5878199"/>
            <a:ext cx="1228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pl-P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pl-PL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pl-PL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</a:p>
        </p:txBody>
      </p:sp>
    </p:spTree>
    <p:extLst>
      <p:ext uri="{BB962C8B-B14F-4D97-AF65-F5344CB8AC3E}">
        <p14:creationId xmlns:p14="http://schemas.microsoft.com/office/powerpoint/2010/main" val="281147602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5A6B9D4E86749ACC0FFB3B0943656" ma:contentTypeVersion="12" ma:contentTypeDescription="Utwórz nowy dokument." ma:contentTypeScope="" ma:versionID="66c179aa2bf323224c2c64b3ba586270">
  <xsd:schema xmlns:xsd="http://www.w3.org/2001/XMLSchema" xmlns:xs="http://www.w3.org/2001/XMLSchema" xmlns:p="http://schemas.microsoft.com/office/2006/metadata/properties" xmlns:ns2="c551df7e-d5c9-46cc-b55a-479d7b20d7ed" xmlns:ns3="c8a9881d-388d-412e-8186-467badfafc65" targetNamespace="http://schemas.microsoft.com/office/2006/metadata/properties" ma:root="true" ma:fieldsID="06455e32eadcd248895dd832107daf41" ns2:_="" ns3:_="">
    <xsd:import namespace="c551df7e-d5c9-46cc-b55a-479d7b20d7ed"/>
    <xsd:import namespace="c8a9881d-388d-412e-8186-467badfafc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51df7e-d5c9-46cc-b55a-479d7b20d7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67a14436-7c6f-4ffb-ac25-d8143c8575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9881d-388d-412e-8186-467badfafc6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31faa38-eedc-4266-88eb-a13fefcdfc08}" ma:internalName="TaxCatchAll" ma:showField="CatchAllData" ma:web="c8a9881d-388d-412e-8186-467badfafc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9881d-388d-412e-8186-467badfafc65" xsi:nil="true"/>
    <lcf76f155ced4ddcb4097134ff3c332f xmlns="c551df7e-d5c9-46cc-b55a-479d7b20d7e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F536C38-0F3F-4A61-8489-22B3E445608D}"/>
</file>

<file path=customXml/itemProps2.xml><?xml version="1.0" encoding="utf-8"?>
<ds:datastoreItem xmlns:ds="http://schemas.openxmlformats.org/officeDocument/2006/customXml" ds:itemID="{1BBCCDD8-0FF9-488F-9CDC-B22DBE40F6DA}"/>
</file>

<file path=customXml/itemProps3.xml><?xml version="1.0" encoding="utf-8"?>
<ds:datastoreItem xmlns:ds="http://schemas.openxmlformats.org/officeDocument/2006/customXml" ds:itemID="{815D5594-6E05-47F8-AF61-43C4D6C8FAA2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</Words>
  <Application>Microsoft Office PowerPoint</Application>
  <PresentationFormat>Panoramiczny</PresentationFormat>
  <Paragraphs>24</Paragraphs>
  <Slides>3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10" baseType="lpstr">
      <vt:lpstr>Alergia-Black</vt:lpstr>
      <vt:lpstr>Arial</vt:lpstr>
      <vt:lpstr>Calibri</vt:lpstr>
      <vt:lpstr>Calibri Light</vt:lpstr>
      <vt:lpstr>SGGW Sans</vt:lpstr>
      <vt:lpstr>SGGW Sans UltraLight</vt:lpstr>
      <vt:lpstr>Motyw pakietu Office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Karolina Lipska</dc:creator>
  <cp:lastModifiedBy>Karolina Lipska</cp:lastModifiedBy>
  <cp:revision>3</cp:revision>
  <dcterms:created xsi:type="dcterms:W3CDTF">2025-03-13T13:04:11Z</dcterms:created>
  <dcterms:modified xsi:type="dcterms:W3CDTF">2025-03-17T12:40:26Z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0x0101002165A6B9D4E86749ACC0FFB3B0943656</vt:lpwstr>
  </property>
</Properties>
</file>