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</p:sldIdLst>
  <p:sldSz cx="30276800" cy="42799000"/>
  <p:notesSz cx="6858000" cy="9144000"/>
  <p:embeddedFontLst>
    <p:embeddedFont>
      <p:font typeface="Arsenal" panose="020B0604020202020204" charset="-18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576" userDrawn="1">
          <p15:clr>
            <a:srgbClr val="A4A3A4"/>
          </p15:clr>
        </p15:guide>
        <p15:guide id="2" orient="horz" pos="23224" userDrawn="1">
          <p15:clr>
            <a:srgbClr val="A4A3A4"/>
          </p15:clr>
        </p15:guide>
        <p15:guide id="3" pos="953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5939"/>
    <a:srgbClr val="14503F"/>
    <a:srgbClr val="013228"/>
    <a:srgbClr val="2C30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89070" autoAdjust="0"/>
  </p:normalViewPr>
  <p:slideViewPr>
    <p:cSldViewPr>
      <p:cViewPr varScale="1">
        <p:scale>
          <a:sx n="16" d="100"/>
          <a:sy n="16" d="100"/>
        </p:scale>
        <p:origin x="3306" y="192"/>
      </p:cViewPr>
      <p:guideLst>
        <p:guide orient="horz" pos="25576"/>
        <p:guide orient="horz" pos="23224"/>
        <p:guide pos="95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font" Target="fonts/font1.fntdata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/>
          <p:nvPr/>
        </p:nvSpPr>
        <p:spPr>
          <a:xfrm rot="16200000">
            <a:off x="-716861" y="32277738"/>
            <a:ext cx="11238125" cy="9804401"/>
          </a:xfrm>
          <a:custGeom>
            <a:avLst/>
            <a:gdLst/>
            <a:ahLst/>
            <a:cxnLst/>
            <a:rect l="l" t="t" r="r" b="b"/>
            <a:pathLst>
              <a:path w="12110400" h="10613114">
                <a:moveTo>
                  <a:pt x="0" y="0"/>
                </a:moveTo>
                <a:lnTo>
                  <a:pt x="12110400" y="0"/>
                </a:lnTo>
                <a:lnTo>
                  <a:pt x="12110400" y="10613114"/>
                </a:lnTo>
                <a:lnTo>
                  <a:pt x="0" y="106131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dirty="0"/>
          </a:p>
        </p:txBody>
      </p:sp>
      <p:sp>
        <p:nvSpPr>
          <p:cNvPr id="2" name="AutoShape 2"/>
          <p:cNvSpPr/>
          <p:nvPr/>
        </p:nvSpPr>
        <p:spPr>
          <a:xfrm>
            <a:off x="3733580" y="32352884"/>
            <a:ext cx="11948458" cy="0"/>
          </a:xfrm>
          <a:prstGeom prst="line">
            <a:avLst/>
          </a:prstGeom>
          <a:ln w="5715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0" y="-4742304"/>
            <a:ext cx="17358343" cy="17358343"/>
          </a:xfrm>
          <a:custGeom>
            <a:avLst/>
            <a:gdLst/>
            <a:ahLst/>
            <a:cxnLst/>
            <a:rect l="l" t="t" r="r" b="b"/>
            <a:pathLst>
              <a:path w="17358343" h="17358343">
                <a:moveTo>
                  <a:pt x="0" y="0"/>
                </a:moveTo>
                <a:lnTo>
                  <a:pt x="17358343" y="0"/>
                </a:lnTo>
                <a:lnTo>
                  <a:pt x="17358343" y="17358343"/>
                </a:lnTo>
                <a:lnTo>
                  <a:pt x="0" y="173583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 rot="5400000">
            <a:off x="21685789" y="1401056"/>
            <a:ext cx="9992067" cy="7189954"/>
          </a:xfrm>
          <a:custGeom>
            <a:avLst/>
            <a:gdLst/>
            <a:ahLst/>
            <a:cxnLst/>
            <a:rect l="l" t="t" r="r" b="b"/>
            <a:pathLst>
              <a:path w="12110400" h="10613114">
                <a:moveTo>
                  <a:pt x="0" y="0"/>
                </a:moveTo>
                <a:lnTo>
                  <a:pt x="12110400" y="0"/>
                </a:lnTo>
                <a:lnTo>
                  <a:pt x="12110400" y="10613114"/>
                </a:lnTo>
                <a:lnTo>
                  <a:pt x="0" y="106131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 rot="5400000">
            <a:off x="20138493" y="669394"/>
            <a:ext cx="10807701" cy="9468911"/>
          </a:xfrm>
          <a:custGeom>
            <a:avLst/>
            <a:gdLst/>
            <a:ahLst/>
            <a:cxnLst/>
            <a:rect l="l" t="t" r="r" b="b"/>
            <a:pathLst>
              <a:path w="12110400" h="10613114">
                <a:moveTo>
                  <a:pt x="0" y="0"/>
                </a:moveTo>
                <a:lnTo>
                  <a:pt x="12110400" y="0"/>
                </a:lnTo>
                <a:lnTo>
                  <a:pt x="12110400" y="10613114"/>
                </a:lnTo>
                <a:lnTo>
                  <a:pt x="0" y="106131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7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 rot="-5400000">
            <a:off x="-876725" y="34021617"/>
            <a:ext cx="9654107" cy="7900658"/>
          </a:xfrm>
          <a:custGeom>
            <a:avLst/>
            <a:gdLst/>
            <a:ahLst/>
            <a:cxnLst/>
            <a:rect l="l" t="t" r="r" b="b"/>
            <a:pathLst>
              <a:path w="12110400" h="10613114">
                <a:moveTo>
                  <a:pt x="0" y="0"/>
                </a:moveTo>
                <a:lnTo>
                  <a:pt x="12110400" y="0"/>
                </a:lnTo>
                <a:lnTo>
                  <a:pt x="12110400" y="10613114"/>
                </a:lnTo>
                <a:lnTo>
                  <a:pt x="0" y="106131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0" name="TextBox 10"/>
          <p:cNvSpPr txBox="1"/>
          <p:nvPr/>
        </p:nvSpPr>
        <p:spPr>
          <a:xfrm>
            <a:off x="11552833" y="41592500"/>
            <a:ext cx="7171134" cy="6632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  <a:spcBef>
                <a:spcPct val="0"/>
              </a:spcBef>
            </a:pPr>
            <a:r>
              <a:rPr lang="en-US" sz="4000" dirty="0">
                <a:solidFill>
                  <a:srgbClr val="000000"/>
                </a:solidFill>
                <a:latin typeface="Arsenal"/>
                <a:ea typeface="Arsenal"/>
                <a:cs typeface="Arsenal"/>
                <a:sym typeface="Arsenal"/>
              </a:rPr>
              <a:t>WARS</a:t>
            </a:r>
            <a:r>
              <a:rPr lang="pl-PL" sz="4000" dirty="0">
                <a:solidFill>
                  <a:srgbClr val="000000"/>
                </a:solidFill>
                <a:latin typeface="Arsenal"/>
                <a:ea typeface="Arsenal"/>
                <a:cs typeface="Arsenal"/>
                <a:sym typeface="Arsenal"/>
              </a:rPr>
              <a:t>Z</a:t>
            </a:r>
            <a:r>
              <a:rPr lang="en-US" sz="4000" dirty="0">
                <a:solidFill>
                  <a:srgbClr val="000000"/>
                </a:solidFill>
                <a:latin typeface="Arsenal"/>
                <a:ea typeface="Arsenal"/>
                <a:cs typeface="Arsenal"/>
                <a:sym typeface="Arsenal"/>
              </a:rPr>
              <a:t>AW</a:t>
            </a:r>
            <a:r>
              <a:rPr lang="pl-PL" sz="4000" dirty="0">
                <a:solidFill>
                  <a:srgbClr val="000000"/>
                </a:solidFill>
                <a:latin typeface="Arsenal"/>
                <a:ea typeface="Arsenal"/>
                <a:cs typeface="Arsenal"/>
                <a:sym typeface="Arsenal"/>
              </a:rPr>
              <a:t>A, 11-12 CZERWCA </a:t>
            </a:r>
            <a:r>
              <a:rPr lang="en-US" sz="4000" dirty="0">
                <a:solidFill>
                  <a:srgbClr val="000000"/>
                </a:solidFill>
                <a:latin typeface="Arsenal"/>
                <a:ea typeface="Arsenal"/>
                <a:cs typeface="Arsenal"/>
                <a:sym typeface="Arsenal"/>
              </a:rPr>
              <a:t>202</a:t>
            </a:r>
            <a:r>
              <a:rPr lang="pl-PL" sz="4000" dirty="0">
                <a:solidFill>
                  <a:srgbClr val="000000"/>
                </a:solidFill>
                <a:latin typeface="Arsenal"/>
                <a:ea typeface="Arsenal"/>
                <a:cs typeface="Arsenal"/>
                <a:sym typeface="Arsenal"/>
              </a:rPr>
              <a:t>6</a:t>
            </a:r>
            <a:endParaRPr lang="en-US" sz="4000" dirty="0">
              <a:solidFill>
                <a:srgbClr val="000000"/>
              </a:solidFill>
              <a:latin typeface="Arsenal"/>
              <a:ea typeface="Arsenal"/>
              <a:cs typeface="Arsenal"/>
              <a:sym typeface="Arsenal"/>
            </a:endParaRP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CA889362-5568-441B-B5A9-879A335EC90F}"/>
              </a:ext>
            </a:extLst>
          </p:cNvPr>
          <p:cNvSpPr txBox="1"/>
          <p:nvPr/>
        </p:nvSpPr>
        <p:spPr>
          <a:xfrm>
            <a:off x="3696457" y="11439223"/>
            <a:ext cx="2085362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600" b="1" dirty="0">
                <a:cs typeface="Arial" panose="020B0604020202020204" pitchFamily="34" charset="0"/>
              </a:rPr>
              <a:t>Nagłówek</a:t>
            </a:r>
            <a:r>
              <a:rPr lang="pl-PL" sz="9600" dirty="0">
                <a:cs typeface="Arial" panose="020B0604020202020204" pitchFamily="34" charset="0"/>
              </a:rPr>
              <a:t> – min. </a:t>
            </a:r>
            <a:r>
              <a:rPr lang="pl-PL" sz="9600" b="1" dirty="0">
                <a:cs typeface="Arial" panose="020B0604020202020204" pitchFamily="34" charset="0"/>
              </a:rPr>
              <a:t>85–100 </a:t>
            </a:r>
            <a:r>
              <a:rPr lang="pl-PL" sz="9600" b="1" dirty="0" err="1">
                <a:cs typeface="Arial" panose="020B0604020202020204" pitchFamily="34" charset="0"/>
              </a:rPr>
              <a:t>pt</a:t>
            </a:r>
            <a:r>
              <a:rPr lang="pl-PL" sz="9600" b="1" dirty="0">
                <a:cs typeface="Arial" panose="020B0604020202020204" pitchFamily="34" charset="0"/>
              </a:rPr>
              <a:t>, </a:t>
            </a:r>
          </a:p>
          <a:p>
            <a:r>
              <a:rPr lang="pl-PL" sz="9600" dirty="0">
                <a:cs typeface="Arial" panose="020B0604020202020204" pitchFamily="34" charset="0"/>
              </a:rPr>
              <a:t>Zalecana czcionka Arial lub Calibri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1604275D-5ACA-4259-959D-5D0D28E1E462}"/>
              </a:ext>
            </a:extLst>
          </p:cNvPr>
          <p:cNvSpPr txBox="1"/>
          <p:nvPr/>
        </p:nvSpPr>
        <p:spPr>
          <a:xfrm>
            <a:off x="3696457" y="14423290"/>
            <a:ext cx="208536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dirty="0"/>
              <a:t>Podtytuł – 50–70 </a:t>
            </a:r>
            <a:r>
              <a:rPr lang="pl-PL" sz="5400" dirty="0" err="1"/>
              <a:t>pt</a:t>
            </a:r>
            <a:endParaRPr lang="pl-PL" sz="5400" dirty="0"/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7D045B61-8183-4151-96F2-741255D4DD98}"/>
              </a:ext>
            </a:extLst>
          </p:cNvPr>
          <p:cNvSpPr txBox="1"/>
          <p:nvPr/>
        </p:nvSpPr>
        <p:spPr>
          <a:xfrm>
            <a:off x="3717949" y="15722309"/>
            <a:ext cx="208536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dirty="0">
                <a:cs typeface="Arial" panose="020B0604020202020204" pitchFamily="34" charset="0"/>
              </a:rPr>
              <a:t>Treść główna – 30–40 </a:t>
            </a:r>
            <a:r>
              <a:rPr lang="pl-PL" sz="5400" dirty="0" err="1">
                <a:cs typeface="Arial" panose="020B0604020202020204" pitchFamily="34" charset="0"/>
              </a:rPr>
              <a:t>pt</a:t>
            </a:r>
            <a:endParaRPr lang="pl-PL" sz="5400" dirty="0">
              <a:cs typeface="Arial" panose="020B0604020202020204" pitchFamily="34" charset="0"/>
            </a:endParaRP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20815C85-C58B-4E5B-8D3A-8FC16F674C38}"/>
              </a:ext>
            </a:extLst>
          </p:cNvPr>
          <p:cNvSpPr txBox="1"/>
          <p:nvPr/>
        </p:nvSpPr>
        <p:spPr>
          <a:xfrm>
            <a:off x="3733580" y="17182398"/>
            <a:ext cx="208536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dirty="0"/>
              <a:t>Podpisy wykresów i osi – 24–28 </a:t>
            </a:r>
            <a:r>
              <a:rPr lang="pl-PL" sz="5400" dirty="0" err="1"/>
              <a:t>pt</a:t>
            </a:r>
            <a:endParaRPr lang="pl-PL" sz="5400" dirty="0"/>
          </a:p>
        </p:txBody>
      </p:sp>
      <p:pic>
        <p:nvPicPr>
          <p:cNvPr id="16" name="Obraz 15" descr="Obraz zawierający Grafika, Czcionka, logo, projekt graficzny&#10;&#10;Zawartość wygenerowana przez AI może być niepoprawna.">
            <a:extLst>
              <a:ext uri="{FF2B5EF4-FFF2-40B4-BE49-F238E27FC236}">
                <a16:creationId xmlns:a16="http://schemas.microsoft.com/office/drawing/2014/main" id="{4C81B16A-62CC-469E-CB64-6931A6F192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21" b="6131"/>
          <a:stretch>
            <a:fillRect/>
          </a:stretch>
        </p:blipFill>
        <p:spPr>
          <a:xfrm>
            <a:off x="9170739" y="36868100"/>
            <a:ext cx="9804402" cy="3724032"/>
          </a:xfrm>
          <a:prstGeom prst="rect">
            <a:avLst/>
          </a:prstGeom>
        </p:spPr>
      </p:pic>
      <p:pic>
        <p:nvPicPr>
          <p:cNvPr id="9" name="Obraz 8" descr="Obraz zawierający Grafika, Czcionka, projekt graficzny, design&#10;&#10;Zawartość wygenerowana przez AI może być niepoprawna.">
            <a:extLst>
              <a:ext uri="{FF2B5EF4-FFF2-40B4-BE49-F238E27FC236}">
                <a16:creationId xmlns:a16="http://schemas.microsoft.com/office/drawing/2014/main" id="{8BF091D5-812A-37EF-4066-EBF03035071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alphaModFix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2810" y="36868100"/>
            <a:ext cx="8751211" cy="3733800"/>
          </a:xfrm>
          <a:prstGeom prst="rect">
            <a:avLst/>
          </a:prstGeom>
        </p:spPr>
      </p:pic>
      <p:sp>
        <p:nvSpPr>
          <p:cNvPr id="15" name="Rectangle 1">
            <a:extLst>
              <a:ext uri="{FF2B5EF4-FFF2-40B4-BE49-F238E27FC236}">
                <a16:creationId xmlns:a16="http://schemas.microsoft.com/office/drawing/2014/main" id="{71B84CB1-857E-F8E4-C7C0-55BA5B0251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30276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733580" y="32352884"/>
            <a:ext cx="11948458" cy="0"/>
          </a:xfrm>
          <a:prstGeom prst="line">
            <a:avLst/>
          </a:prstGeom>
          <a:ln w="5715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6458828" y="-4508550"/>
            <a:ext cx="17358343" cy="17358343"/>
          </a:xfrm>
          <a:custGeom>
            <a:avLst/>
            <a:gdLst/>
            <a:ahLst/>
            <a:cxnLst/>
            <a:rect l="l" t="t" r="r" b="b"/>
            <a:pathLst>
              <a:path w="17358343" h="17358343">
                <a:moveTo>
                  <a:pt x="0" y="0"/>
                </a:moveTo>
                <a:lnTo>
                  <a:pt x="17358344" y="0"/>
                </a:lnTo>
                <a:lnTo>
                  <a:pt x="17358344" y="17358343"/>
                </a:lnTo>
                <a:lnTo>
                  <a:pt x="0" y="173583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 flipV="1">
            <a:off x="-1" y="37165699"/>
            <a:ext cx="30276801" cy="45719"/>
          </a:xfrm>
          <a:custGeom>
            <a:avLst/>
            <a:gdLst/>
            <a:ahLst/>
            <a:cxnLst/>
            <a:rect l="l" t="t" r="r" b="b"/>
            <a:pathLst>
              <a:path w="41217337" h="236766">
                <a:moveTo>
                  <a:pt x="0" y="0"/>
                </a:moveTo>
                <a:lnTo>
                  <a:pt x="41217336" y="0"/>
                </a:lnTo>
                <a:lnTo>
                  <a:pt x="41217336" y="236766"/>
                </a:lnTo>
                <a:lnTo>
                  <a:pt x="0" y="2367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804607" b="-683916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91ED112-1169-4C25-BD1C-BF87A6A659A7}"/>
              </a:ext>
            </a:extLst>
          </p:cNvPr>
          <p:cNvSpPr txBox="1"/>
          <p:nvPr/>
        </p:nvSpPr>
        <p:spPr>
          <a:xfrm>
            <a:off x="4534877" y="10447270"/>
            <a:ext cx="2085362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600" b="1" dirty="0">
                <a:cs typeface="Arial" panose="020B0604020202020204" pitchFamily="34" charset="0"/>
              </a:rPr>
              <a:t>Nagłówek</a:t>
            </a:r>
            <a:r>
              <a:rPr lang="pl-PL" sz="9600" dirty="0">
                <a:cs typeface="Arial" panose="020B0604020202020204" pitchFamily="34" charset="0"/>
              </a:rPr>
              <a:t> – min. </a:t>
            </a:r>
            <a:r>
              <a:rPr lang="pl-PL" sz="9600" b="1" dirty="0">
                <a:cs typeface="Arial" panose="020B0604020202020204" pitchFamily="34" charset="0"/>
              </a:rPr>
              <a:t>85–100 </a:t>
            </a:r>
            <a:r>
              <a:rPr lang="pl-PL" sz="9600" b="1" dirty="0" err="1">
                <a:cs typeface="Arial" panose="020B0604020202020204" pitchFamily="34" charset="0"/>
              </a:rPr>
              <a:t>pt</a:t>
            </a:r>
            <a:r>
              <a:rPr lang="pl-PL" sz="9600" b="1" dirty="0">
                <a:cs typeface="Arial" panose="020B0604020202020204" pitchFamily="34" charset="0"/>
              </a:rPr>
              <a:t>, </a:t>
            </a:r>
          </a:p>
          <a:p>
            <a:r>
              <a:rPr lang="pl-PL" sz="9600" dirty="0">
                <a:cs typeface="Arial" panose="020B0604020202020204" pitchFamily="34" charset="0"/>
              </a:rPr>
              <a:t>Zalecana czcionka Arial lub Calibri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A499ED78-BA8D-416D-ADBB-74C5D36C2388}"/>
              </a:ext>
            </a:extLst>
          </p:cNvPr>
          <p:cNvSpPr txBox="1"/>
          <p:nvPr/>
        </p:nvSpPr>
        <p:spPr>
          <a:xfrm>
            <a:off x="4534877" y="13431337"/>
            <a:ext cx="208536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dirty="0"/>
              <a:t>Podtytuł – 50–70 </a:t>
            </a:r>
            <a:r>
              <a:rPr lang="pl-PL" sz="5400" dirty="0" err="1"/>
              <a:t>pt</a:t>
            </a:r>
            <a:endParaRPr lang="pl-PL" sz="5400" dirty="0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BF3467D1-9862-46F0-A91C-CBC466CBB1D1}"/>
              </a:ext>
            </a:extLst>
          </p:cNvPr>
          <p:cNvSpPr txBox="1"/>
          <p:nvPr/>
        </p:nvSpPr>
        <p:spPr>
          <a:xfrm>
            <a:off x="4556369" y="14730356"/>
            <a:ext cx="208536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dirty="0">
                <a:cs typeface="Arial" panose="020B0604020202020204" pitchFamily="34" charset="0"/>
              </a:rPr>
              <a:t>Treść główna – 30–40 </a:t>
            </a:r>
            <a:r>
              <a:rPr lang="pl-PL" sz="5400" dirty="0" err="1">
                <a:cs typeface="Arial" panose="020B0604020202020204" pitchFamily="34" charset="0"/>
              </a:rPr>
              <a:t>pt</a:t>
            </a:r>
            <a:endParaRPr lang="pl-PL" sz="5400" dirty="0">
              <a:cs typeface="Arial" panose="020B0604020202020204" pitchFamily="34" charset="0"/>
            </a:endParaRP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6A055D83-4FBB-443C-97CA-5C6577D6C919}"/>
              </a:ext>
            </a:extLst>
          </p:cNvPr>
          <p:cNvSpPr txBox="1"/>
          <p:nvPr/>
        </p:nvSpPr>
        <p:spPr>
          <a:xfrm>
            <a:off x="4572000" y="16190445"/>
            <a:ext cx="208536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dirty="0"/>
              <a:t>Podpisy wykresów i osi – 24–28 </a:t>
            </a:r>
            <a:r>
              <a:rPr lang="pl-PL" sz="5400" dirty="0" err="1"/>
              <a:t>pt</a:t>
            </a:r>
            <a:endParaRPr lang="pl-PL" sz="5400" dirty="0"/>
          </a:p>
        </p:txBody>
      </p:sp>
      <p:sp>
        <p:nvSpPr>
          <p:cNvPr id="12" name="TextBox 10">
            <a:extLst>
              <a:ext uri="{FF2B5EF4-FFF2-40B4-BE49-F238E27FC236}">
                <a16:creationId xmlns:a16="http://schemas.microsoft.com/office/drawing/2014/main" id="{F3EB6C6A-03FB-0890-0F3A-5D1657EBEE4B}"/>
              </a:ext>
            </a:extLst>
          </p:cNvPr>
          <p:cNvSpPr txBox="1"/>
          <p:nvPr/>
        </p:nvSpPr>
        <p:spPr>
          <a:xfrm>
            <a:off x="11376120" y="41382910"/>
            <a:ext cx="7171134" cy="6632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  <a:spcBef>
                <a:spcPct val="0"/>
              </a:spcBef>
            </a:pPr>
            <a:r>
              <a:rPr lang="en-US" sz="4000" dirty="0">
                <a:solidFill>
                  <a:srgbClr val="000000"/>
                </a:solidFill>
                <a:latin typeface="Arsenal"/>
                <a:ea typeface="Arsenal"/>
                <a:cs typeface="Arsenal"/>
                <a:sym typeface="Arsenal"/>
              </a:rPr>
              <a:t>WARS</a:t>
            </a:r>
            <a:r>
              <a:rPr lang="pl-PL" sz="4000" dirty="0">
                <a:solidFill>
                  <a:srgbClr val="000000"/>
                </a:solidFill>
                <a:latin typeface="Arsenal"/>
                <a:ea typeface="Arsenal"/>
                <a:cs typeface="Arsenal"/>
                <a:sym typeface="Arsenal"/>
              </a:rPr>
              <a:t>Z</a:t>
            </a:r>
            <a:r>
              <a:rPr lang="en-US" sz="4000" dirty="0">
                <a:solidFill>
                  <a:srgbClr val="000000"/>
                </a:solidFill>
                <a:latin typeface="Arsenal"/>
                <a:ea typeface="Arsenal"/>
                <a:cs typeface="Arsenal"/>
                <a:sym typeface="Arsenal"/>
              </a:rPr>
              <a:t>AW</a:t>
            </a:r>
            <a:r>
              <a:rPr lang="pl-PL" sz="4000" dirty="0">
                <a:solidFill>
                  <a:srgbClr val="000000"/>
                </a:solidFill>
                <a:latin typeface="Arsenal"/>
                <a:ea typeface="Arsenal"/>
                <a:cs typeface="Arsenal"/>
                <a:sym typeface="Arsenal"/>
              </a:rPr>
              <a:t>A, 11-12 CZERWCA </a:t>
            </a:r>
            <a:r>
              <a:rPr lang="en-US" sz="4000" dirty="0">
                <a:solidFill>
                  <a:srgbClr val="000000"/>
                </a:solidFill>
                <a:latin typeface="Arsenal"/>
                <a:ea typeface="Arsenal"/>
                <a:cs typeface="Arsenal"/>
                <a:sym typeface="Arsenal"/>
              </a:rPr>
              <a:t>202</a:t>
            </a:r>
            <a:r>
              <a:rPr lang="pl-PL" sz="4000" dirty="0">
                <a:solidFill>
                  <a:srgbClr val="000000"/>
                </a:solidFill>
                <a:latin typeface="Arsenal"/>
                <a:ea typeface="Arsenal"/>
                <a:cs typeface="Arsenal"/>
                <a:sym typeface="Arsenal"/>
              </a:rPr>
              <a:t>6</a:t>
            </a:r>
            <a:endParaRPr lang="en-US" sz="4000" dirty="0">
              <a:solidFill>
                <a:srgbClr val="000000"/>
              </a:solidFill>
              <a:latin typeface="Arsenal"/>
              <a:ea typeface="Arsenal"/>
              <a:cs typeface="Arsenal"/>
              <a:sym typeface="Arsenal"/>
            </a:endParaRPr>
          </a:p>
        </p:txBody>
      </p:sp>
      <p:pic>
        <p:nvPicPr>
          <p:cNvPr id="5" name="Obraz 4" descr="Obraz zawierający Grafika, Czcionka, logo, projekt graficzny&#10;&#10;Zawartość wygenerowana przez AI może być niepoprawna.">
            <a:extLst>
              <a:ext uri="{FF2B5EF4-FFF2-40B4-BE49-F238E27FC236}">
                <a16:creationId xmlns:a16="http://schemas.microsoft.com/office/drawing/2014/main" id="{BB663BED-965C-8EF5-3ADC-680A988ABC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21" b="6131"/>
          <a:stretch>
            <a:fillRect/>
          </a:stretch>
        </p:blipFill>
        <p:spPr>
          <a:xfrm>
            <a:off x="1340761" y="37934900"/>
            <a:ext cx="9804402" cy="3724032"/>
          </a:xfrm>
          <a:prstGeom prst="rect">
            <a:avLst/>
          </a:prstGeom>
        </p:spPr>
      </p:pic>
      <p:pic>
        <p:nvPicPr>
          <p:cNvPr id="7" name="Obraz 6" descr="Obraz zawierający Grafika, Czcionka, projekt graficzny, design&#10;&#10;Zawartość wygenerowana przez AI może być niepoprawna.">
            <a:extLst>
              <a:ext uri="{FF2B5EF4-FFF2-40B4-BE49-F238E27FC236}">
                <a16:creationId xmlns:a16="http://schemas.microsoft.com/office/drawing/2014/main" id="{AE5A12C8-DDEF-E4AD-33FC-A0BF093C4FD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alphaModFix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7600" y="37934900"/>
            <a:ext cx="8751211" cy="3733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165A6B9D4E86749ACC0FFB3B0943656" ma:contentTypeVersion="12" ma:contentTypeDescription="Utwórz nowy dokument." ma:contentTypeScope="" ma:versionID="66c179aa2bf323224c2c64b3ba586270">
  <xsd:schema xmlns:xsd="http://www.w3.org/2001/XMLSchema" xmlns:xs="http://www.w3.org/2001/XMLSchema" xmlns:p="http://schemas.microsoft.com/office/2006/metadata/properties" xmlns:ns2="c551df7e-d5c9-46cc-b55a-479d7b20d7ed" xmlns:ns3="c8a9881d-388d-412e-8186-467badfafc65" targetNamespace="http://schemas.microsoft.com/office/2006/metadata/properties" ma:root="true" ma:fieldsID="06455e32eadcd248895dd832107daf41" ns2:_="" ns3:_="">
    <xsd:import namespace="c551df7e-d5c9-46cc-b55a-479d7b20d7ed"/>
    <xsd:import namespace="c8a9881d-388d-412e-8186-467badfafc6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51df7e-d5c9-46cc-b55a-479d7b20d7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Tagi obrazów" ma:readOnly="false" ma:fieldId="{5cf76f15-5ced-4ddc-b409-7134ff3c332f}" ma:taxonomyMulti="true" ma:sspId="67a14436-7c6f-4ffb-ac25-d8143c85754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a9881d-388d-412e-8186-467badfafc6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31faa38-eedc-4266-88eb-a13fefcdfc08}" ma:internalName="TaxCatchAll" ma:showField="CatchAllData" ma:web="c8a9881d-388d-412e-8186-467badfafc6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8a9881d-388d-412e-8186-467badfafc65" xsi:nil="true"/>
    <lcf76f155ced4ddcb4097134ff3c332f xmlns="c551df7e-d5c9-46cc-b55a-479d7b20d7e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45F595E-3BDC-470B-B3BC-38DE9200090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5F75055-7C30-462E-8476-D30387DF883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51df7e-d5c9-46cc-b55a-479d7b20d7ed"/>
    <ds:schemaRef ds:uri="c8a9881d-388d-412e-8186-467badfafc6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A03EEB9-B6EE-4EB8-B125-FD4F7312A13D}">
  <ds:schemaRefs>
    <ds:schemaRef ds:uri="http://schemas.microsoft.com/office/2006/metadata/properties"/>
    <ds:schemaRef ds:uri="http://schemas.microsoft.com/office/infopath/2007/PartnerControls"/>
    <ds:schemaRef ds:uri="c8a9881d-388d-412e-8186-467badfafc65"/>
    <ds:schemaRef ds:uri="c551df7e-d5c9-46cc-b55a-479d7b20d7e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74</Words>
  <Application>Microsoft Office PowerPoint</Application>
  <PresentationFormat>Niestandardowy</PresentationFormat>
  <Paragraphs>12</Paragraphs>
  <Slides>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</vt:i4>
      </vt:variant>
    </vt:vector>
  </HeadingPairs>
  <TitlesOfParts>
    <vt:vector size="6" baseType="lpstr">
      <vt:lpstr>Arsenal</vt:lpstr>
      <vt:lpstr>Arial</vt:lpstr>
      <vt:lpstr>Calibri</vt:lpstr>
      <vt:lpstr>Office Theme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Warsaw,</dc:title>
  <dc:creator>Jarosław Pomarański</dc:creator>
  <cp:lastModifiedBy>Jarosław Pomarański</cp:lastModifiedBy>
  <cp:revision>8</cp:revision>
  <dcterms:created xsi:type="dcterms:W3CDTF">2006-08-16T00:00:00Z</dcterms:created>
  <dcterms:modified xsi:type="dcterms:W3CDTF">2026-02-04T12:59:12Z</dcterms:modified>
  <dc:identifier>DAGhsoDhKQE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0x0101002165A6B9D4E86749ACC0FFB3B0943656</vt:lpwstr>
  </property>
</Properties>
</file>