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4"/>
  </p:sldMasterIdLst>
  <p:notesMasterIdLst>
    <p:notesMasterId r:id="rId8"/>
  </p:notesMasterIdLst>
  <p:sldIdLst>
    <p:sldId id="256" r:id="rId5"/>
    <p:sldId id="269" r:id="rId6"/>
    <p:sldId id="272" r:id="rId7"/>
  </p:sldIdLst>
  <p:sldSz cx="12192000" cy="6858000"/>
  <p:notesSz cx="6858000" cy="9144000"/>
  <p:defaultTextStyle>
    <a:defPPr>
      <a:defRPr lang="pl-PL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00" autoAdjust="0"/>
    <p:restoredTop sz="94660"/>
  </p:normalViewPr>
  <p:slideViewPr>
    <p:cSldViewPr snapToGrid="0" showGuides="1">
      <p:cViewPr varScale="1">
        <p:scale>
          <a:sx n="111" d="100"/>
          <a:sy n="111" d="100"/>
        </p:scale>
        <p:origin x="306" y="96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notesMaster" Target="notesMasters/notesMaster1.xml"/><Relationship Id="rId3" Type="http://schemas.openxmlformats.org/officeDocument/2006/relationships/customXml" Target="../customXml/item3.xml"/><Relationship Id="rId7" Type="http://schemas.openxmlformats.org/officeDocument/2006/relationships/slide" Target="slides/slide3.xml"/><Relationship Id="rId12" Type="http://schemas.openxmlformats.org/officeDocument/2006/relationships/tableStyles" Target="tableStyles.xml"/><Relationship Id="rId2" Type="http://schemas.openxmlformats.org/officeDocument/2006/relationships/customXml" Target="../customXml/item2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theme" Target="theme/theme1.xml"/><Relationship Id="rId5" Type="http://schemas.openxmlformats.org/officeDocument/2006/relationships/slide" Target="slides/slide1.xml"/><Relationship Id="rId10" Type="http://schemas.openxmlformats.org/officeDocument/2006/relationships/viewProps" Target="viewProps.xml"/><Relationship Id="rId4" Type="http://schemas.openxmlformats.org/officeDocument/2006/relationships/slideMaster" Target="slideMasters/slideMaster1.xml"/><Relationship Id="rId9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nagłówka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pl-PL"/>
          </a:p>
        </p:txBody>
      </p:sp>
      <p:sp>
        <p:nvSpPr>
          <p:cNvPr id="3" name="Symbol zastępczy daty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3BB651C-0E19-4AB5-895E-2B189CD401B3}" type="datetimeFigureOut">
              <a:rPr lang="pl-PL" smtClean="0"/>
              <a:t>04.02.2026</a:t>
            </a:fld>
            <a:endParaRPr lang="pl-PL"/>
          </a:p>
        </p:txBody>
      </p:sp>
      <p:sp>
        <p:nvSpPr>
          <p:cNvPr id="4" name="Symbol zastępczy obrazu slajdu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pl-PL"/>
          </a:p>
        </p:txBody>
      </p:sp>
      <p:sp>
        <p:nvSpPr>
          <p:cNvPr id="5" name="Symbol zastępczy notatek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6" name="Symbol zastępczy stopki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pl-PL"/>
          </a:p>
        </p:txBody>
      </p:sp>
      <p:sp>
        <p:nvSpPr>
          <p:cNvPr id="7" name="Symbol zastępczy numeru slajdu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78EB9E7-E280-493E-AA3D-030C66550958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164418800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ymbol zastępczy notate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l-PL" dirty="0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837D28F-AD20-E94E-AD43-CB33538D64EE}" type="slidenum">
              <a:rPr lang="pl-PL" smtClean="0"/>
              <a:t>1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226745174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ymbol zastępczy notate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l-PL" dirty="0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837D28F-AD20-E94E-AD43-CB33538D64EE}" type="slidenum">
              <a:rPr lang="pl-PL" smtClean="0"/>
              <a:t>2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172717729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6DBCE80-72FC-F9BC-63A0-329DBB0D56B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>
            <a:extLst>
              <a:ext uri="{FF2B5EF4-FFF2-40B4-BE49-F238E27FC236}">
                <a16:creationId xmlns:a16="http://schemas.microsoft.com/office/drawing/2014/main" id="{038856F4-7835-5FFC-A4B7-87F56F83B619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ymbol zastępczy notatek 2">
            <a:extLst>
              <a:ext uri="{FF2B5EF4-FFF2-40B4-BE49-F238E27FC236}">
                <a16:creationId xmlns:a16="http://schemas.microsoft.com/office/drawing/2014/main" id="{4DFC10BB-91EA-5A52-ACF6-C641AA7AB6AB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l-PL" dirty="0"/>
          </a:p>
        </p:txBody>
      </p:sp>
      <p:sp>
        <p:nvSpPr>
          <p:cNvPr id="4" name="Symbol zastępczy numeru slajdu 3">
            <a:extLst>
              <a:ext uri="{FF2B5EF4-FFF2-40B4-BE49-F238E27FC236}">
                <a16:creationId xmlns:a16="http://schemas.microsoft.com/office/drawing/2014/main" id="{4EC7F9D0-BF46-CE11-425E-8B19ADD53C00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837D28F-AD20-E94E-AD43-CB33538D64EE}" type="slidenum">
              <a:rPr lang="pl-PL" smtClean="0"/>
              <a:t>3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191159784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ajd tytuł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436C7CC1-759B-45A0-A87F-8C4450EA399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pl-PL"/>
              <a:t>Kliknij, aby edytować styl</a:t>
            </a:r>
          </a:p>
        </p:txBody>
      </p:sp>
      <p:sp>
        <p:nvSpPr>
          <p:cNvPr id="3" name="Podtytuł 2">
            <a:extLst>
              <a:ext uri="{FF2B5EF4-FFF2-40B4-BE49-F238E27FC236}">
                <a16:creationId xmlns:a16="http://schemas.microsoft.com/office/drawing/2014/main" id="{6CFF2699-11E8-4957-9F54-CEE4FB3ED84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pl-PL"/>
              <a:t>Kliknij, aby edytować styl wzorca podtytułu</a:t>
            </a:r>
          </a:p>
        </p:txBody>
      </p:sp>
      <p:sp>
        <p:nvSpPr>
          <p:cNvPr id="4" name="Symbol zastępczy daty 3">
            <a:extLst>
              <a:ext uri="{FF2B5EF4-FFF2-40B4-BE49-F238E27FC236}">
                <a16:creationId xmlns:a16="http://schemas.microsoft.com/office/drawing/2014/main" id="{DB668696-76BF-4123-BA45-B3F3E2BF1DE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E39F7D-AA24-486D-B051-262FD8055563}" type="datetimeFigureOut">
              <a:rPr lang="pl-PL" smtClean="0"/>
              <a:t>04.02.2026</a:t>
            </a:fld>
            <a:endParaRPr lang="pl-PL"/>
          </a:p>
        </p:txBody>
      </p:sp>
      <p:sp>
        <p:nvSpPr>
          <p:cNvPr id="5" name="Symbol zastępczy stopki 4">
            <a:extLst>
              <a:ext uri="{FF2B5EF4-FFF2-40B4-BE49-F238E27FC236}">
                <a16:creationId xmlns:a16="http://schemas.microsoft.com/office/drawing/2014/main" id="{3F3EF689-E44B-428F-9D04-23D17ABB071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ymbol zastępczy numeru slajdu 5">
            <a:extLst>
              <a:ext uri="{FF2B5EF4-FFF2-40B4-BE49-F238E27FC236}">
                <a16:creationId xmlns:a16="http://schemas.microsoft.com/office/drawing/2014/main" id="{094F6E04-683F-49E9-A7A4-988B607E778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E66EFE-7160-4CA3-B2F5-1702910CAB2A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289337631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ytuł i zawartoś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6705CD51-0FF9-4421-8DC0-91B18478EA4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Kliknij, aby edytować styl</a:t>
            </a:r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DE89EE89-33BA-468C-A38A-F2C55AD8C32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4" name="Symbol zastępczy daty 3">
            <a:extLst>
              <a:ext uri="{FF2B5EF4-FFF2-40B4-BE49-F238E27FC236}">
                <a16:creationId xmlns:a16="http://schemas.microsoft.com/office/drawing/2014/main" id="{F24382DC-587B-49AF-A48F-80E3F934AF7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E39F7D-AA24-486D-B051-262FD8055563}" type="datetimeFigureOut">
              <a:rPr lang="pl-PL" smtClean="0"/>
              <a:t>04.02.2026</a:t>
            </a:fld>
            <a:endParaRPr lang="pl-PL"/>
          </a:p>
        </p:txBody>
      </p:sp>
      <p:sp>
        <p:nvSpPr>
          <p:cNvPr id="5" name="Symbol zastępczy stopki 4">
            <a:extLst>
              <a:ext uri="{FF2B5EF4-FFF2-40B4-BE49-F238E27FC236}">
                <a16:creationId xmlns:a16="http://schemas.microsoft.com/office/drawing/2014/main" id="{9DD47569-5961-4A49-9052-53E72693744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ymbol zastępczy numeru slajdu 5">
            <a:extLst>
              <a:ext uri="{FF2B5EF4-FFF2-40B4-BE49-F238E27FC236}">
                <a16:creationId xmlns:a16="http://schemas.microsoft.com/office/drawing/2014/main" id="{8BE73DFE-F1BF-454C-AA96-93F842FDDE1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E66EFE-7160-4CA3-B2F5-1702910CAB2A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102302759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Nagłówek sekcj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C179833C-02E2-4471-8988-CD62A2D50E4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pl-PL"/>
              <a:t>Kliknij, aby edytować styl</a:t>
            </a:r>
          </a:p>
        </p:txBody>
      </p:sp>
      <p:sp>
        <p:nvSpPr>
          <p:cNvPr id="3" name="Symbol zastępczy tekstu 2">
            <a:extLst>
              <a:ext uri="{FF2B5EF4-FFF2-40B4-BE49-F238E27FC236}">
                <a16:creationId xmlns:a16="http://schemas.microsoft.com/office/drawing/2014/main" id="{1E45AC80-E667-4E9A-AA8A-58C852BB349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4" name="Symbol zastępczy daty 3">
            <a:extLst>
              <a:ext uri="{FF2B5EF4-FFF2-40B4-BE49-F238E27FC236}">
                <a16:creationId xmlns:a16="http://schemas.microsoft.com/office/drawing/2014/main" id="{E952F5E5-CF59-43CB-8F1B-CC307EB3D6E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E39F7D-AA24-486D-B051-262FD8055563}" type="datetimeFigureOut">
              <a:rPr lang="pl-PL" smtClean="0"/>
              <a:t>04.02.2026</a:t>
            </a:fld>
            <a:endParaRPr lang="pl-PL"/>
          </a:p>
        </p:txBody>
      </p:sp>
      <p:sp>
        <p:nvSpPr>
          <p:cNvPr id="5" name="Symbol zastępczy stopki 4">
            <a:extLst>
              <a:ext uri="{FF2B5EF4-FFF2-40B4-BE49-F238E27FC236}">
                <a16:creationId xmlns:a16="http://schemas.microsoft.com/office/drawing/2014/main" id="{4DA409B1-486B-4EC7-83CB-996EB81C564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ymbol zastępczy numeru slajdu 5">
            <a:extLst>
              <a:ext uri="{FF2B5EF4-FFF2-40B4-BE49-F238E27FC236}">
                <a16:creationId xmlns:a16="http://schemas.microsoft.com/office/drawing/2014/main" id="{28D88440-B451-4C5D-B349-7E9304F56C4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E66EFE-7160-4CA3-B2F5-1702910CAB2A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7175038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wa elementy zawartośc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09AAF8A2-19CE-4DC9-B16B-F8FF7247976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Kliknij, aby edytować styl</a:t>
            </a:r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9552049E-AB33-4852-ADC9-0F5A9297116E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4" name="Symbol zastępczy zawartości 3">
            <a:extLst>
              <a:ext uri="{FF2B5EF4-FFF2-40B4-BE49-F238E27FC236}">
                <a16:creationId xmlns:a16="http://schemas.microsoft.com/office/drawing/2014/main" id="{E9EFC098-3244-4ED8-9BF2-D2E4C9C2006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5" name="Symbol zastępczy daty 4">
            <a:extLst>
              <a:ext uri="{FF2B5EF4-FFF2-40B4-BE49-F238E27FC236}">
                <a16:creationId xmlns:a16="http://schemas.microsoft.com/office/drawing/2014/main" id="{42ABB8EC-AD6B-49AD-9134-A5C25DFA674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E39F7D-AA24-486D-B051-262FD8055563}" type="datetimeFigureOut">
              <a:rPr lang="pl-PL" smtClean="0"/>
              <a:t>04.02.2026</a:t>
            </a:fld>
            <a:endParaRPr lang="pl-PL"/>
          </a:p>
        </p:txBody>
      </p:sp>
      <p:sp>
        <p:nvSpPr>
          <p:cNvPr id="6" name="Symbol zastępczy stopki 5">
            <a:extLst>
              <a:ext uri="{FF2B5EF4-FFF2-40B4-BE49-F238E27FC236}">
                <a16:creationId xmlns:a16="http://schemas.microsoft.com/office/drawing/2014/main" id="{008F4A0E-1453-4511-9DB6-71412B33E0E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7" name="Symbol zastępczy numeru slajdu 6">
            <a:extLst>
              <a:ext uri="{FF2B5EF4-FFF2-40B4-BE49-F238E27FC236}">
                <a16:creationId xmlns:a16="http://schemas.microsoft.com/office/drawing/2014/main" id="{86DBFB29-A9FB-4F3E-92AA-DB406EBA0BD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E66EFE-7160-4CA3-B2F5-1702910CAB2A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9221383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ównan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D592D29F-205C-42B8-A610-19DD313DF96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pl-PL"/>
              <a:t>Kliknij, aby edytować styl</a:t>
            </a:r>
          </a:p>
        </p:txBody>
      </p:sp>
      <p:sp>
        <p:nvSpPr>
          <p:cNvPr id="3" name="Symbol zastępczy tekstu 2">
            <a:extLst>
              <a:ext uri="{FF2B5EF4-FFF2-40B4-BE49-F238E27FC236}">
                <a16:creationId xmlns:a16="http://schemas.microsoft.com/office/drawing/2014/main" id="{1ED91EF7-FD8B-4A23-AB70-1F5130ED6C8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4" name="Symbol zastępczy zawartości 3">
            <a:extLst>
              <a:ext uri="{FF2B5EF4-FFF2-40B4-BE49-F238E27FC236}">
                <a16:creationId xmlns:a16="http://schemas.microsoft.com/office/drawing/2014/main" id="{770B94E9-1814-4202-9061-31971078AF1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5" name="Symbol zastępczy tekstu 4">
            <a:extLst>
              <a:ext uri="{FF2B5EF4-FFF2-40B4-BE49-F238E27FC236}">
                <a16:creationId xmlns:a16="http://schemas.microsoft.com/office/drawing/2014/main" id="{0D01475C-452E-4079-AD88-88E3F59A462E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6" name="Symbol zastępczy zawartości 5">
            <a:extLst>
              <a:ext uri="{FF2B5EF4-FFF2-40B4-BE49-F238E27FC236}">
                <a16:creationId xmlns:a16="http://schemas.microsoft.com/office/drawing/2014/main" id="{05240C5A-4683-40DA-885E-DD37D74761C8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7" name="Symbol zastępczy daty 6">
            <a:extLst>
              <a:ext uri="{FF2B5EF4-FFF2-40B4-BE49-F238E27FC236}">
                <a16:creationId xmlns:a16="http://schemas.microsoft.com/office/drawing/2014/main" id="{FE156063-845B-4EF0-8131-F36986FB53B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E39F7D-AA24-486D-B051-262FD8055563}" type="datetimeFigureOut">
              <a:rPr lang="pl-PL" smtClean="0"/>
              <a:t>04.02.2026</a:t>
            </a:fld>
            <a:endParaRPr lang="pl-PL"/>
          </a:p>
        </p:txBody>
      </p:sp>
      <p:sp>
        <p:nvSpPr>
          <p:cNvPr id="8" name="Symbol zastępczy stopki 7">
            <a:extLst>
              <a:ext uri="{FF2B5EF4-FFF2-40B4-BE49-F238E27FC236}">
                <a16:creationId xmlns:a16="http://schemas.microsoft.com/office/drawing/2014/main" id="{31F28D22-4387-4E39-AEB9-DFA27AA33AB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9" name="Symbol zastępczy numeru slajdu 8">
            <a:extLst>
              <a:ext uri="{FF2B5EF4-FFF2-40B4-BE49-F238E27FC236}">
                <a16:creationId xmlns:a16="http://schemas.microsoft.com/office/drawing/2014/main" id="{571216FC-0855-4261-837A-515C1E635BB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E66EFE-7160-4CA3-B2F5-1702910CAB2A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59967001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ylko tytu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88B60B18-A28F-4427-BB2B-B7C24F208A8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Kliknij, aby edytować styl</a:t>
            </a:r>
          </a:p>
        </p:txBody>
      </p:sp>
      <p:sp>
        <p:nvSpPr>
          <p:cNvPr id="3" name="Symbol zastępczy daty 2">
            <a:extLst>
              <a:ext uri="{FF2B5EF4-FFF2-40B4-BE49-F238E27FC236}">
                <a16:creationId xmlns:a16="http://schemas.microsoft.com/office/drawing/2014/main" id="{E16506AE-5E2B-4C38-80B3-9C2B72BE99E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E39F7D-AA24-486D-B051-262FD8055563}" type="datetimeFigureOut">
              <a:rPr lang="pl-PL" smtClean="0"/>
              <a:t>04.02.2026</a:t>
            </a:fld>
            <a:endParaRPr lang="pl-PL"/>
          </a:p>
        </p:txBody>
      </p:sp>
      <p:sp>
        <p:nvSpPr>
          <p:cNvPr id="4" name="Symbol zastępczy stopki 3">
            <a:extLst>
              <a:ext uri="{FF2B5EF4-FFF2-40B4-BE49-F238E27FC236}">
                <a16:creationId xmlns:a16="http://schemas.microsoft.com/office/drawing/2014/main" id="{0053B0FB-3FC6-46DD-8065-89D411EE503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5" name="Symbol zastępczy numeru slajdu 4">
            <a:extLst>
              <a:ext uri="{FF2B5EF4-FFF2-40B4-BE49-F238E27FC236}">
                <a16:creationId xmlns:a16="http://schemas.microsoft.com/office/drawing/2014/main" id="{CA3DC877-1F1E-4523-B4EE-F3BFE9159DF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E66EFE-7160-4CA3-B2F5-1702910CAB2A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57703404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ust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daty 1">
            <a:extLst>
              <a:ext uri="{FF2B5EF4-FFF2-40B4-BE49-F238E27FC236}">
                <a16:creationId xmlns:a16="http://schemas.microsoft.com/office/drawing/2014/main" id="{BE5DF2FD-8F47-47FB-BBFF-429957673C0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E39F7D-AA24-486D-B051-262FD8055563}" type="datetimeFigureOut">
              <a:rPr lang="pl-PL" smtClean="0"/>
              <a:t>04.02.2026</a:t>
            </a:fld>
            <a:endParaRPr lang="pl-PL"/>
          </a:p>
        </p:txBody>
      </p:sp>
      <p:sp>
        <p:nvSpPr>
          <p:cNvPr id="3" name="Symbol zastępczy stopki 2">
            <a:extLst>
              <a:ext uri="{FF2B5EF4-FFF2-40B4-BE49-F238E27FC236}">
                <a16:creationId xmlns:a16="http://schemas.microsoft.com/office/drawing/2014/main" id="{81EEA2FA-7DAC-414E-B4B7-F71D2719923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4" name="Symbol zastępczy numeru slajdu 3">
            <a:extLst>
              <a:ext uri="{FF2B5EF4-FFF2-40B4-BE49-F238E27FC236}">
                <a16:creationId xmlns:a16="http://schemas.microsoft.com/office/drawing/2014/main" id="{EB8D9777-E698-455E-8C7F-5600646CB4D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E66EFE-7160-4CA3-B2F5-1702910CAB2A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60798932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Zawartość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8780622D-54BF-4E3B-A4CA-A3706233D53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l-PL"/>
              <a:t>Kliknij, aby edytować styl</a:t>
            </a:r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D820AA34-9DA6-4BA8-9731-264D80C65E8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4" name="Symbol zastępczy tekstu 3">
            <a:extLst>
              <a:ext uri="{FF2B5EF4-FFF2-40B4-BE49-F238E27FC236}">
                <a16:creationId xmlns:a16="http://schemas.microsoft.com/office/drawing/2014/main" id="{163EA6E6-5AD2-4961-8D57-6B5297FF7BE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5" name="Symbol zastępczy daty 4">
            <a:extLst>
              <a:ext uri="{FF2B5EF4-FFF2-40B4-BE49-F238E27FC236}">
                <a16:creationId xmlns:a16="http://schemas.microsoft.com/office/drawing/2014/main" id="{B3BC840F-B56A-40E0-9C69-6FFE1166103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E39F7D-AA24-486D-B051-262FD8055563}" type="datetimeFigureOut">
              <a:rPr lang="pl-PL" smtClean="0"/>
              <a:t>04.02.2026</a:t>
            </a:fld>
            <a:endParaRPr lang="pl-PL"/>
          </a:p>
        </p:txBody>
      </p:sp>
      <p:sp>
        <p:nvSpPr>
          <p:cNvPr id="6" name="Symbol zastępczy stopki 5">
            <a:extLst>
              <a:ext uri="{FF2B5EF4-FFF2-40B4-BE49-F238E27FC236}">
                <a16:creationId xmlns:a16="http://schemas.microsoft.com/office/drawing/2014/main" id="{0803220E-27A1-44FC-937A-E8817E35148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7" name="Symbol zastępczy numeru slajdu 6">
            <a:extLst>
              <a:ext uri="{FF2B5EF4-FFF2-40B4-BE49-F238E27FC236}">
                <a16:creationId xmlns:a16="http://schemas.microsoft.com/office/drawing/2014/main" id="{56139754-AE7F-422D-93D8-02FDCCC218A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E66EFE-7160-4CA3-B2F5-1702910CAB2A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423629515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Obraz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79AA33E9-DACC-4A23-938E-3F93070F094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l-PL"/>
              <a:t>Kliknij, aby edytować styl</a:t>
            </a:r>
          </a:p>
        </p:txBody>
      </p:sp>
      <p:sp>
        <p:nvSpPr>
          <p:cNvPr id="3" name="Symbol zastępczy obrazu 2">
            <a:extLst>
              <a:ext uri="{FF2B5EF4-FFF2-40B4-BE49-F238E27FC236}">
                <a16:creationId xmlns:a16="http://schemas.microsoft.com/office/drawing/2014/main" id="{D894B156-7F24-41AA-B59C-3EB49211AFB7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pl-PL"/>
          </a:p>
        </p:txBody>
      </p:sp>
      <p:sp>
        <p:nvSpPr>
          <p:cNvPr id="4" name="Symbol zastępczy tekstu 3">
            <a:extLst>
              <a:ext uri="{FF2B5EF4-FFF2-40B4-BE49-F238E27FC236}">
                <a16:creationId xmlns:a16="http://schemas.microsoft.com/office/drawing/2014/main" id="{6B370389-4416-4B98-A846-C530FA19E65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5" name="Symbol zastępczy daty 4">
            <a:extLst>
              <a:ext uri="{FF2B5EF4-FFF2-40B4-BE49-F238E27FC236}">
                <a16:creationId xmlns:a16="http://schemas.microsoft.com/office/drawing/2014/main" id="{9779937E-E93E-444C-85DA-71BE1BC5B85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E39F7D-AA24-486D-B051-262FD8055563}" type="datetimeFigureOut">
              <a:rPr lang="pl-PL" smtClean="0"/>
              <a:t>04.02.2026</a:t>
            </a:fld>
            <a:endParaRPr lang="pl-PL"/>
          </a:p>
        </p:txBody>
      </p:sp>
      <p:sp>
        <p:nvSpPr>
          <p:cNvPr id="6" name="Symbol zastępczy stopki 5">
            <a:extLst>
              <a:ext uri="{FF2B5EF4-FFF2-40B4-BE49-F238E27FC236}">
                <a16:creationId xmlns:a16="http://schemas.microsoft.com/office/drawing/2014/main" id="{84D2235A-F55E-4F24-B859-23236976260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7" name="Symbol zastępczy numeru slajdu 6">
            <a:extLst>
              <a:ext uri="{FF2B5EF4-FFF2-40B4-BE49-F238E27FC236}">
                <a16:creationId xmlns:a16="http://schemas.microsoft.com/office/drawing/2014/main" id="{CA0A0A7B-DDFF-4021-8E6D-9E357223B01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E66EFE-7160-4CA3-B2F5-1702910CAB2A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272318247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ytuł i tekst pion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F9DA7BBE-3A52-41DD-ABD9-AE01C4F0806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Kliknij, aby edytować styl</a:t>
            </a:r>
          </a:p>
        </p:txBody>
      </p:sp>
      <p:sp>
        <p:nvSpPr>
          <p:cNvPr id="3" name="Symbol zastępczy tytułu pionowego 2">
            <a:extLst>
              <a:ext uri="{FF2B5EF4-FFF2-40B4-BE49-F238E27FC236}">
                <a16:creationId xmlns:a16="http://schemas.microsoft.com/office/drawing/2014/main" id="{71D2384C-104C-477C-BBB8-9A640BC0B97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4" name="Symbol zastępczy daty 3">
            <a:extLst>
              <a:ext uri="{FF2B5EF4-FFF2-40B4-BE49-F238E27FC236}">
                <a16:creationId xmlns:a16="http://schemas.microsoft.com/office/drawing/2014/main" id="{B23E5DCA-1683-471A-8895-66EFA78D7BD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E39F7D-AA24-486D-B051-262FD8055563}" type="datetimeFigureOut">
              <a:rPr lang="pl-PL" smtClean="0"/>
              <a:t>04.02.2026</a:t>
            </a:fld>
            <a:endParaRPr lang="pl-PL"/>
          </a:p>
        </p:txBody>
      </p:sp>
      <p:sp>
        <p:nvSpPr>
          <p:cNvPr id="5" name="Symbol zastępczy stopki 4">
            <a:extLst>
              <a:ext uri="{FF2B5EF4-FFF2-40B4-BE49-F238E27FC236}">
                <a16:creationId xmlns:a16="http://schemas.microsoft.com/office/drawing/2014/main" id="{7AC8D37E-8E38-4E0A-8B3C-9B42C0B42C9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ymbol zastępczy numeru slajdu 5">
            <a:extLst>
              <a:ext uri="{FF2B5EF4-FFF2-40B4-BE49-F238E27FC236}">
                <a16:creationId xmlns:a16="http://schemas.microsoft.com/office/drawing/2014/main" id="{A9A1253A-C926-40C0-8B81-6B11B049683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E66EFE-7160-4CA3-B2F5-1702910CAB2A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38214217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ytuł pionowy i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pionowy 1">
            <a:extLst>
              <a:ext uri="{FF2B5EF4-FFF2-40B4-BE49-F238E27FC236}">
                <a16:creationId xmlns:a16="http://schemas.microsoft.com/office/drawing/2014/main" id="{2BD59343-918D-4418-8D7D-31677D0C8551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pl-PL"/>
              <a:t>Kliknij, aby edytować styl</a:t>
            </a:r>
          </a:p>
        </p:txBody>
      </p:sp>
      <p:sp>
        <p:nvSpPr>
          <p:cNvPr id="3" name="Symbol zastępczy tytułu pionowego 2">
            <a:extLst>
              <a:ext uri="{FF2B5EF4-FFF2-40B4-BE49-F238E27FC236}">
                <a16:creationId xmlns:a16="http://schemas.microsoft.com/office/drawing/2014/main" id="{12F973AC-981A-436A-9E05-1950B408092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4" name="Symbol zastępczy daty 3">
            <a:extLst>
              <a:ext uri="{FF2B5EF4-FFF2-40B4-BE49-F238E27FC236}">
                <a16:creationId xmlns:a16="http://schemas.microsoft.com/office/drawing/2014/main" id="{F01A7F8F-3977-402A-ADAA-5CD58BCFBC5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E39F7D-AA24-486D-B051-262FD8055563}" type="datetimeFigureOut">
              <a:rPr lang="pl-PL" smtClean="0"/>
              <a:t>04.02.2026</a:t>
            </a:fld>
            <a:endParaRPr lang="pl-PL"/>
          </a:p>
        </p:txBody>
      </p:sp>
      <p:sp>
        <p:nvSpPr>
          <p:cNvPr id="5" name="Symbol zastępczy stopki 4">
            <a:extLst>
              <a:ext uri="{FF2B5EF4-FFF2-40B4-BE49-F238E27FC236}">
                <a16:creationId xmlns:a16="http://schemas.microsoft.com/office/drawing/2014/main" id="{F6E5B4DD-1EEF-4E75-9A4E-9B7CCD3119E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ymbol zastępczy numeru slajdu 5">
            <a:extLst>
              <a:ext uri="{FF2B5EF4-FFF2-40B4-BE49-F238E27FC236}">
                <a16:creationId xmlns:a16="http://schemas.microsoft.com/office/drawing/2014/main" id="{6B12A68D-0D2D-4781-8C84-DE6617594B1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E66EFE-7160-4CA3-B2F5-1702910CAB2A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1863598425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3_Slajd tytułowy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ymbol zastępczy obrazu 5">
            <a:extLst>
              <a:ext uri="{FF2B5EF4-FFF2-40B4-BE49-F238E27FC236}">
                <a16:creationId xmlns:a16="http://schemas.microsoft.com/office/drawing/2014/main" id="{840862A1-DF74-5B47-A905-DDB59455F03D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7763933" y="0"/>
            <a:ext cx="4428067" cy="6858000"/>
          </a:xfrm>
        </p:spPr>
        <p:txBody>
          <a:bodyPr/>
          <a:lstStyle/>
          <a:p>
            <a:endParaRPr lang="pl-PL"/>
          </a:p>
        </p:txBody>
      </p:sp>
      <p:sp>
        <p:nvSpPr>
          <p:cNvPr id="6" name="Symbol zastępczy obrazu 5">
            <a:extLst>
              <a:ext uri="{FF2B5EF4-FFF2-40B4-BE49-F238E27FC236}">
                <a16:creationId xmlns:a16="http://schemas.microsoft.com/office/drawing/2014/main" id="{FB5E2600-B8B8-D74A-AEB0-8BDFC5D95362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7763933" y="0"/>
            <a:ext cx="4428067" cy="6858000"/>
          </a:xfrm>
        </p:spPr>
        <p:txBody>
          <a:bodyPr/>
          <a:lstStyle/>
          <a:p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94587074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tytułu 1">
            <a:extLst>
              <a:ext uri="{FF2B5EF4-FFF2-40B4-BE49-F238E27FC236}">
                <a16:creationId xmlns:a16="http://schemas.microsoft.com/office/drawing/2014/main" id="{40A3F48A-E76C-4C41-AC09-37569997832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l-PL"/>
              <a:t>Kliknij, aby edytować styl</a:t>
            </a:r>
          </a:p>
        </p:txBody>
      </p:sp>
      <p:sp>
        <p:nvSpPr>
          <p:cNvPr id="3" name="Symbol zastępczy tekstu 2">
            <a:extLst>
              <a:ext uri="{FF2B5EF4-FFF2-40B4-BE49-F238E27FC236}">
                <a16:creationId xmlns:a16="http://schemas.microsoft.com/office/drawing/2014/main" id="{9E04A7D5-4929-4221-B1EA-DB5E33DB6F6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4" name="Symbol zastępczy daty 3">
            <a:extLst>
              <a:ext uri="{FF2B5EF4-FFF2-40B4-BE49-F238E27FC236}">
                <a16:creationId xmlns:a16="http://schemas.microsoft.com/office/drawing/2014/main" id="{897F6111-F73F-488B-9C95-F04E37E33F5D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9E39F7D-AA24-486D-B051-262FD8055563}" type="datetimeFigureOut">
              <a:rPr lang="pl-PL" smtClean="0"/>
              <a:t>04.02.2026</a:t>
            </a:fld>
            <a:endParaRPr lang="pl-PL"/>
          </a:p>
        </p:txBody>
      </p:sp>
      <p:sp>
        <p:nvSpPr>
          <p:cNvPr id="5" name="Symbol zastępczy stopki 4">
            <a:extLst>
              <a:ext uri="{FF2B5EF4-FFF2-40B4-BE49-F238E27FC236}">
                <a16:creationId xmlns:a16="http://schemas.microsoft.com/office/drawing/2014/main" id="{80BC6916-54D7-4125-A347-785089B391A7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pl-PL"/>
          </a:p>
        </p:txBody>
      </p:sp>
      <p:sp>
        <p:nvSpPr>
          <p:cNvPr id="6" name="Symbol zastępczy numeru slajdu 5">
            <a:extLst>
              <a:ext uri="{FF2B5EF4-FFF2-40B4-BE49-F238E27FC236}">
                <a16:creationId xmlns:a16="http://schemas.microsoft.com/office/drawing/2014/main" id="{CD2998D6-989E-4B52-A429-D1D27A075E8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CE66EFE-7160-4CA3-B2F5-1702910CAB2A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33223744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l-PL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4.png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5.png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4.png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ole tekstowe 3">
            <a:extLst>
              <a:ext uri="{FF2B5EF4-FFF2-40B4-BE49-F238E27FC236}">
                <a16:creationId xmlns:a16="http://schemas.microsoft.com/office/drawing/2014/main" id="{A6DBB9B8-019D-7C40-BF17-6323379E146D}"/>
              </a:ext>
            </a:extLst>
          </p:cNvPr>
          <p:cNvSpPr txBox="1"/>
          <p:nvPr/>
        </p:nvSpPr>
        <p:spPr>
          <a:xfrm>
            <a:off x="796049" y="1836307"/>
            <a:ext cx="5800435" cy="9131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5334" b="1" dirty="0">
                <a:solidFill>
                  <a:srgbClr val="003228"/>
                </a:solidFill>
                <a:latin typeface="SGGW Sans" pitchFamily="2" charset="0"/>
              </a:rPr>
              <a:t>Tytuł</a:t>
            </a:r>
          </a:p>
        </p:txBody>
      </p:sp>
      <p:sp>
        <p:nvSpPr>
          <p:cNvPr id="5" name="pole tekstowe 4">
            <a:extLst>
              <a:ext uri="{FF2B5EF4-FFF2-40B4-BE49-F238E27FC236}">
                <a16:creationId xmlns:a16="http://schemas.microsoft.com/office/drawing/2014/main" id="{04534302-2356-1949-88BF-38F7D5E2E10C}"/>
              </a:ext>
            </a:extLst>
          </p:cNvPr>
          <p:cNvSpPr txBox="1"/>
          <p:nvPr/>
        </p:nvSpPr>
        <p:spPr>
          <a:xfrm>
            <a:off x="796049" y="2838183"/>
            <a:ext cx="10607440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3200" spc="400" dirty="0">
                <a:solidFill>
                  <a:srgbClr val="003228"/>
                </a:solidFill>
                <a:latin typeface="SGGW Sans UltraLight" pitchFamily="2" charset="0"/>
              </a:rPr>
              <a:t>Autor </a:t>
            </a:r>
          </a:p>
          <a:p>
            <a:r>
              <a:rPr lang="pl-PL" sz="3200" spc="400" dirty="0">
                <a:solidFill>
                  <a:srgbClr val="003228"/>
                </a:solidFill>
                <a:latin typeface="SGGW Sans UltraLight" pitchFamily="2" charset="0"/>
              </a:rPr>
              <a:t>Instytucja</a:t>
            </a:r>
          </a:p>
        </p:txBody>
      </p:sp>
      <p:sp>
        <p:nvSpPr>
          <p:cNvPr id="13" name="Prostokąt 12">
            <a:extLst>
              <a:ext uri="{FF2B5EF4-FFF2-40B4-BE49-F238E27FC236}">
                <a16:creationId xmlns:a16="http://schemas.microsoft.com/office/drawing/2014/main" id="{67FFF76B-6781-4E50-9987-9F2F2C4A9421}"/>
              </a:ext>
            </a:extLst>
          </p:cNvPr>
          <p:cNvSpPr/>
          <p:nvPr/>
        </p:nvSpPr>
        <p:spPr>
          <a:xfrm>
            <a:off x="0" y="530"/>
            <a:ext cx="12192000" cy="1467059"/>
          </a:xfrm>
          <a:prstGeom prst="rect">
            <a:avLst/>
          </a:prstGeom>
          <a:solidFill>
            <a:srgbClr val="003228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 sz="1200" dirty="0"/>
          </a:p>
        </p:txBody>
      </p:sp>
      <p:pic>
        <p:nvPicPr>
          <p:cNvPr id="12" name="Obraz 11">
            <a:extLst>
              <a:ext uri="{FF2B5EF4-FFF2-40B4-BE49-F238E27FC236}">
                <a16:creationId xmlns:a16="http://schemas.microsoft.com/office/drawing/2014/main" id="{E05EC3FE-F605-4AA5-BB24-5B9370CF576D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21096" t="29758" r="21519" b="25563"/>
          <a:stretch/>
        </p:blipFill>
        <p:spPr>
          <a:xfrm>
            <a:off x="9723647" y="181313"/>
            <a:ext cx="2038273" cy="1125759"/>
          </a:xfrm>
          <a:prstGeom prst="rect">
            <a:avLst/>
          </a:prstGeom>
        </p:spPr>
      </p:pic>
      <p:sp>
        <p:nvSpPr>
          <p:cNvPr id="17" name="Prostokąt 16">
            <a:extLst>
              <a:ext uri="{FF2B5EF4-FFF2-40B4-BE49-F238E27FC236}">
                <a16:creationId xmlns:a16="http://schemas.microsoft.com/office/drawing/2014/main" id="{0B392F1C-D39E-41C0-83DC-8F94D86787F3}"/>
              </a:ext>
            </a:extLst>
          </p:cNvPr>
          <p:cNvSpPr/>
          <p:nvPr/>
        </p:nvSpPr>
        <p:spPr>
          <a:xfrm>
            <a:off x="0" y="5539734"/>
            <a:ext cx="12192000" cy="1317737"/>
          </a:xfrm>
          <a:prstGeom prst="rect">
            <a:avLst/>
          </a:prstGeom>
          <a:solidFill>
            <a:srgbClr val="003228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 sz="1200"/>
          </a:p>
        </p:txBody>
      </p:sp>
      <p:pic>
        <p:nvPicPr>
          <p:cNvPr id="7" name="Obraz 6" descr="Obraz zawierający tekst, Czcionka, Grafika, logo&#10;&#10;Zawartość wygenerowana przez AI może być niepoprawna.">
            <a:extLst>
              <a:ext uri="{FF2B5EF4-FFF2-40B4-BE49-F238E27FC236}">
                <a16:creationId xmlns:a16="http://schemas.microsoft.com/office/drawing/2014/main" id="{A38C5664-143D-21AF-50B8-46B1FD97C64B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015" b="3614"/>
          <a:stretch>
            <a:fillRect/>
          </a:stretch>
        </p:blipFill>
        <p:spPr>
          <a:xfrm>
            <a:off x="315596" y="211974"/>
            <a:ext cx="2699454" cy="1060429"/>
          </a:xfrm>
          <a:prstGeom prst="rect">
            <a:avLst/>
          </a:prstGeom>
        </p:spPr>
      </p:pic>
      <p:pic>
        <p:nvPicPr>
          <p:cNvPr id="18" name="Obraz 17" descr="Obraz zawierający zrzut ekranu, tekst, krąg, planeta&#10;&#10;Zawartość wygenerowana przez AI może być niepoprawna.">
            <a:extLst>
              <a:ext uri="{FF2B5EF4-FFF2-40B4-BE49-F238E27FC236}">
                <a16:creationId xmlns:a16="http://schemas.microsoft.com/office/drawing/2014/main" id="{66AA920D-0058-6E2F-5908-596A08EAC980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590" t="10554" r="33282" b="26096"/>
          <a:stretch>
            <a:fillRect/>
          </a:stretch>
        </p:blipFill>
        <p:spPr>
          <a:xfrm>
            <a:off x="3566212" y="-15272"/>
            <a:ext cx="2230393" cy="1279272"/>
          </a:xfrm>
          <a:prstGeom prst="rect">
            <a:avLst/>
          </a:prstGeom>
        </p:spPr>
      </p:pic>
      <p:pic>
        <p:nvPicPr>
          <p:cNvPr id="3" name="Obraz 2" descr="Obraz zawierający tekst, Czcionka, Grafika, logo&#10;&#10;Zawartość wygenerowana przez AI może być niepoprawna.">
            <a:extLst>
              <a:ext uri="{FF2B5EF4-FFF2-40B4-BE49-F238E27FC236}">
                <a16:creationId xmlns:a16="http://schemas.microsoft.com/office/drawing/2014/main" id="{E413EB00-C353-809E-5539-5DB0E2C2CF41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96484" y="211974"/>
            <a:ext cx="2389743" cy="10196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0927019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Prostokąt 16">
            <a:extLst>
              <a:ext uri="{FF2B5EF4-FFF2-40B4-BE49-F238E27FC236}">
                <a16:creationId xmlns:a16="http://schemas.microsoft.com/office/drawing/2014/main" id="{0B392F1C-D39E-41C0-83DC-8F94D86787F3}"/>
              </a:ext>
            </a:extLst>
          </p:cNvPr>
          <p:cNvSpPr/>
          <p:nvPr/>
        </p:nvSpPr>
        <p:spPr>
          <a:xfrm>
            <a:off x="0" y="6017471"/>
            <a:ext cx="12192000" cy="840000"/>
          </a:xfrm>
          <a:prstGeom prst="rect">
            <a:avLst/>
          </a:prstGeom>
          <a:solidFill>
            <a:srgbClr val="003228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 sz="1200"/>
          </a:p>
        </p:txBody>
      </p:sp>
      <p:pic>
        <p:nvPicPr>
          <p:cNvPr id="3" name="Obraz 2">
            <a:extLst>
              <a:ext uri="{FF2B5EF4-FFF2-40B4-BE49-F238E27FC236}">
                <a16:creationId xmlns:a16="http://schemas.microsoft.com/office/drawing/2014/main" id="{4DF170FA-B537-7D85-35AF-4F588D9FE049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21096" t="29758" r="21519" b="25563"/>
          <a:stretch/>
        </p:blipFill>
        <p:spPr>
          <a:xfrm>
            <a:off x="5455190" y="6152919"/>
            <a:ext cx="1028837" cy="568237"/>
          </a:xfrm>
          <a:prstGeom prst="rect">
            <a:avLst/>
          </a:prstGeom>
        </p:spPr>
      </p:pic>
      <p:pic>
        <p:nvPicPr>
          <p:cNvPr id="4" name="Obraz 3" descr="Obraz zawierający tekst, Czcionka, Grafika, logo&#10;&#10;Zawartość wygenerowana przez AI może być niepoprawna.">
            <a:extLst>
              <a:ext uri="{FF2B5EF4-FFF2-40B4-BE49-F238E27FC236}">
                <a16:creationId xmlns:a16="http://schemas.microsoft.com/office/drawing/2014/main" id="{22580316-D431-02CB-912B-7EA96EB78BA3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944" b="7290"/>
          <a:stretch>
            <a:fillRect/>
          </a:stretch>
        </p:blipFill>
        <p:spPr>
          <a:xfrm>
            <a:off x="313026" y="6167669"/>
            <a:ext cx="1367812" cy="522000"/>
          </a:xfrm>
          <a:prstGeom prst="rect">
            <a:avLst/>
          </a:prstGeom>
        </p:spPr>
      </p:pic>
      <p:pic>
        <p:nvPicPr>
          <p:cNvPr id="5" name="Obraz 4" descr="Obraz zawierający zrzut ekranu, tekst, krąg, planeta&#10;&#10;Zawartość wygenerowana przez AI może być niepoprawna.">
            <a:extLst>
              <a:ext uri="{FF2B5EF4-FFF2-40B4-BE49-F238E27FC236}">
                <a16:creationId xmlns:a16="http://schemas.microsoft.com/office/drawing/2014/main" id="{0AD38601-FF82-5560-72FB-C9764F442637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590" t="10554" r="33282" b="26096"/>
          <a:stretch>
            <a:fillRect/>
          </a:stretch>
        </p:blipFill>
        <p:spPr>
          <a:xfrm>
            <a:off x="2041510" y="6075432"/>
            <a:ext cx="1125811" cy="645724"/>
          </a:xfrm>
          <a:prstGeom prst="rect">
            <a:avLst/>
          </a:prstGeom>
        </p:spPr>
      </p:pic>
      <p:pic>
        <p:nvPicPr>
          <p:cNvPr id="6" name="Obraz 5" descr="Obraz zawierający tekst, Czcionka, Grafika, logo&#10;&#10;Zawartość wygenerowana przez AI może być niepoprawna.">
            <a:extLst>
              <a:ext uri="{FF2B5EF4-FFF2-40B4-BE49-F238E27FC236}">
                <a16:creationId xmlns:a16="http://schemas.microsoft.com/office/drawing/2014/main" id="{5F474CB4-DDBE-47B1-3CB1-04FD5C0E5A33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65504" y="6175700"/>
            <a:ext cx="1227069" cy="52354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2013669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E655C0B-76AD-32CB-A74A-77092A362CC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Prostokąt 12">
            <a:extLst>
              <a:ext uri="{FF2B5EF4-FFF2-40B4-BE49-F238E27FC236}">
                <a16:creationId xmlns:a16="http://schemas.microsoft.com/office/drawing/2014/main" id="{451C415C-C13A-4FD8-7F47-0646B43F67DA}"/>
              </a:ext>
            </a:extLst>
          </p:cNvPr>
          <p:cNvSpPr/>
          <p:nvPr/>
        </p:nvSpPr>
        <p:spPr>
          <a:xfrm>
            <a:off x="0" y="530"/>
            <a:ext cx="12192000" cy="1467059"/>
          </a:xfrm>
          <a:prstGeom prst="rect">
            <a:avLst/>
          </a:prstGeom>
          <a:solidFill>
            <a:srgbClr val="003228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 sz="1200" dirty="0"/>
          </a:p>
        </p:txBody>
      </p:sp>
      <p:pic>
        <p:nvPicPr>
          <p:cNvPr id="12" name="Obraz 11">
            <a:extLst>
              <a:ext uri="{FF2B5EF4-FFF2-40B4-BE49-F238E27FC236}">
                <a16:creationId xmlns:a16="http://schemas.microsoft.com/office/drawing/2014/main" id="{B70C5BE5-6E90-1A20-DFD2-973F09FC850B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21096" t="29758" r="21519" b="25563"/>
          <a:stretch/>
        </p:blipFill>
        <p:spPr>
          <a:xfrm>
            <a:off x="9723647" y="181313"/>
            <a:ext cx="2038273" cy="1125759"/>
          </a:xfrm>
          <a:prstGeom prst="rect">
            <a:avLst/>
          </a:prstGeom>
        </p:spPr>
      </p:pic>
      <p:sp>
        <p:nvSpPr>
          <p:cNvPr id="17" name="Prostokąt 16">
            <a:extLst>
              <a:ext uri="{FF2B5EF4-FFF2-40B4-BE49-F238E27FC236}">
                <a16:creationId xmlns:a16="http://schemas.microsoft.com/office/drawing/2014/main" id="{73EAB0DE-8076-937D-73FF-39FA824F07C9}"/>
              </a:ext>
            </a:extLst>
          </p:cNvPr>
          <p:cNvSpPr/>
          <p:nvPr/>
        </p:nvSpPr>
        <p:spPr>
          <a:xfrm>
            <a:off x="0" y="5539734"/>
            <a:ext cx="12192000" cy="1317737"/>
          </a:xfrm>
          <a:prstGeom prst="rect">
            <a:avLst/>
          </a:prstGeom>
          <a:solidFill>
            <a:srgbClr val="003228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 sz="1200"/>
          </a:p>
        </p:txBody>
      </p:sp>
      <p:pic>
        <p:nvPicPr>
          <p:cNvPr id="7" name="Obraz 6" descr="Obraz zawierający tekst, Czcionka, Grafika, logo&#10;&#10;Zawartość wygenerowana przez AI może być niepoprawna.">
            <a:extLst>
              <a:ext uri="{FF2B5EF4-FFF2-40B4-BE49-F238E27FC236}">
                <a16:creationId xmlns:a16="http://schemas.microsoft.com/office/drawing/2014/main" id="{C2819B09-7EC9-D6FB-8A1E-79ED7E9368AA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015" b="3614"/>
          <a:stretch>
            <a:fillRect/>
          </a:stretch>
        </p:blipFill>
        <p:spPr>
          <a:xfrm>
            <a:off x="315596" y="211974"/>
            <a:ext cx="2699454" cy="1060429"/>
          </a:xfrm>
          <a:prstGeom prst="rect">
            <a:avLst/>
          </a:prstGeom>
        </p:spPr>
      </p:pic>
      <p:pic>
        <p:nvPicPr>
          <p:cNvPr id="18" name="Obraz 17" descr="Obraz zawierający zrzut ekranu, tekst, krąg, planeta&#10;&#10;Zawartość wygenerowana przez AI może być niepoprawna.">
            <a:extLst>
              <a:ext uri="{FF2B5EF4-FFF2-40B4-BE49-F238E27FC236}">
                <a16:creationId xmlns:a16="http://schemas.microsoft.com/office/drawing/2014/main" id="{3E3E29B4-70AD-185C-7631-35392E98BAC3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590" t="10554" r="33282" b="26096"/>
          <a:stretch>
            <a:fillRect/>
          </a:stretch>
        </p:blipFill>
        <p:spPr>
          <a:xfrm>
            <a:off x="3566212" y="-15272"/>
            <a:ext cx="2230393" cy="1279272"/>
          </a:xfrm>
          <a:prstGeom prst="rect">
            <a:avLst/>
          </a:prstGeom>
        </p:spPr>
      </p:pic>
      <p:pic>
        <p:nvPicPr>
          <p:cNvPr id="3" name="Obraz 2" descr="Obraz zawierający tekst, Czcionka, Grafika, logo&#10;&#10;Zawartość wygenerowana przez AI może być niepoprawna.">
            <a:extLst>
              <a:ext uri="{FF2B5EF4-FFF2-40B4-BE49-F238E27FC236}">
                <a16:creationId xmlns:a16="http://schemas.microsoft.com/office/drawing/2014/main" id="{76A9A485-40A4-30FF-27CF-E9090CC59255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96484" y="211974"/>
            <a:ext cx="2389743" cy="1019610"/>
          </a:xfrm>
          <a:prstGeom prst="rect">
            <a:avLst/>
          </a:prstGeom>
        </p:spPr>
      </p:pic>
      <p:sp>
        <p:nvSpPr>
          <p:cNvPr id="2" name="pole tekstowe 1">
            <a:extLst>
              <a:ext uri="{FF2B5EF4-FFF2-40B4-BE49-F238E27FC236}">
                <a16:creationId xmlns:a16="http://schemas.microsoft.com/office/drawing/2014/main" id="{FF7BF33D-DD1B-6C6E-396E-37267609A219}"/>
              </a:ext>
            </a:extLst>
          </p:cNvPr>
          <p:cNvSpPr txBox="1"/>
          <p:nvPr/>
        </p:nvSpPr>
        <p:spPr>
          <a:xfrm>
            <a:off x="796049" y="3790137"/>
            <a:ext cx="10607440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3200" spc="400" dirty="0">
                <a:solidFill>
                  <a:srgbClr val="003228"/>
                </a:solidFill>
                <a:latin typeface="SGGW Sans UltraLight" pitchFamily="2" charset="0"/>
              </a:rPr>
              <a:t>Autor </a:t>
            </a:r>
          </a:p>
          <a:p>
            <a:r>
              <a:rPr lang="pl-PL" sz="3200" spc="400" dirty="0">
                <a:solidFill>
                  <a:srgbClr val="003228"/>
                </a:solidFill>
                <a:latin typeface="SGGW Sans UltraLight" pitchFamily="2" charset="0"/>
              </a:rPr>
              <a:t>Kontakt</a:t>
            </a:r>
          </a:p>
        </p:txBody>
      </p:sp>
    </p:spTree>
    <p:extLst>
      <p:ext uri="{BB962C8B-B14F-4D97-AF65-F5344CB8AC3E}">
        <p14:creationId xmlns:p14="http://schemas.microsoft.com/office/powerpoint/2010/main" val="3406909389"/>
      </p:ext>
    </p:extLst>
  </p:cSld>
  <p:clrMapOvr>
    <a:masterClrMapping/>
  </p:clrMapOvr>
</p:sld>
</file>

<file path=ppt/theme/theme1.xml><?xml version="1.0" encoding="utf-8"?>
<a:theme xmlns:a="http://schemas.openxmlformats.org/drawingml/2006/main" name="Motyw pakietu Office">
  <a:themeElements>
    <a:clrScheme name="Pakiet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Pakiet 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Pakiet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Motyw pakietu Office">
  <a:themeElements>
    <a:clrScheme name="Pakiet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Pakiet 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Pakiet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TaxCatchAll xmlns="c8a9881d-388d-412e-8186-467badfafc65" xsi:nil="true"/>
    <lcf76f155ced4ddcb4097134ff3c332f xmlns="c551df7e-d5c9-46cc-b55a-479d7b20d7ed">
      <Terms xmlns="http://schemas.microsoft.com/office/infopath/2007/PartnerControls"/>
    </lcf76f155ced4ddcb4097134ff3c332f>
  </documentManagement>
</p:properti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kument" ma:contentTypeID="0x0101002165A6B9D4E86749ACC0FFB3B0943656" ma:contentTypeVersion="12" ma:contentTypeDescription="Utwórz nowy dokument." ma:contentTypeScope="" ma:versionID="66c179aa2bf323224c2c64b3ba586270">
  <xsd:schema xmlns:xsd="http://www.w3.org/2001/XMLSchema" xmlns:xs="http://www.w3.org/2001/XMLSchema" xmlns:p="http://schemas.microsoft.com/office/2006/metadata/properties" xmlns:ns2="c551df7e-d5c9-46cc-b55a-479d7b20d7ed" xmlns:ns3="c8a9881d-388d-412e-8186-467badfafc65" targetNamespace="http://schemas.microsoft.com/office/2006/metadata/properties" ma:root="true" ma:fieldsID="06455e32eadcd248895dd832107daf41" ns2:_="" ns3:_="">
    <xsd:import namespace="c551df7e-d5c9-46cc-b55a-479d7b20d7ed"/>
    <xsd:import namespace="c8a9881d-388d-412e-8186-467badfafc65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SearchProperties" minOccurs="0"/>
                <xsd:element ref="ns2:MediaServiceObjectDetectorVersions" minOccurs="0"/>
                <xsd:element ref="ns2:lcf76f155ced4ddcb4097134ff3c332f" minOccurs="0"/>
                <xsd:element ref="ns3:TaxCatchAll" minOccurs="0"/>
                <xsd:element ref="ns2:MediaServiceDateTaken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2:MediaLengthInSecond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c551df7e-d5c9-46cc-b55a-479d7b20d7ed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SearchProperties" ma:index="10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ObjectDetectorVersions" ma:index="11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lcf76f155ced4ddcb4097134ff3c332f" ma:index="13" nillable="true" ma:taxonomy="true" ma:internalName="lcf76f155ced4ddcb4097134ff3c332f" ma:taxonomyFieldName="MediaServiceImageTags" ma:displayName="Tagi obrazów" ma:readOnly="false" ma:fieldId="{5cf76f15-5ced-4ddc-b409-7134ff3c332f}" ma:taxonomyMulti="true" ma:sspId="67a14436-7c6f-4ffb-ac25-d8143c85754e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DateTaken" ma:index="15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ServiceOCR" ma:index="16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7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8" nillable="true" ma:displayName="MediaServiceEventHashCode" ma:hidden="true" ma:internalName="MediaServiceEventHashCode" ma:readOnly="true">
      <xsd:simpleType>
        <xsd:restriction base="dms:Text"/>
      </xsd:simpleType>
    </xsd:element>
    <xsd:element name="MediaLengthInSeconds" ma:index="19" nillable="true" ma:displayName="MediaLengthInSeconds" ma:hidden="true" ma:internalName="MediaLengthInSeconds" ma:readOnly="true">
      <xsd:simpleType>
        <xsd:restriction base="dms:Unknown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c8a9881d-388d-412e-8186-467badfafc65" elementFormDefault="qualified">
    <xsd:import namespace="http://schemas.microsoft.com/office/2006/documentManagement/types"/>
    <xsd:import namespace="http://schemas.microsoft.com/office/infopath/2007/PartnerControls"/>
    <xsd:element name="TaxCatchAll" ma:index="14" nillable="true" ma:displayName="Taxonomy Catch All Column" ma:hidden="true" ma:list="{b31faa38-eedc-4266-88eb-a13fefcdfc08}" ma:internalName="TaxCatchAll" ma:showField="CatchAllData" ma:web="c8a9881d-388d-412e-8186-467badfafc65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Typ zawartości"/>
        <xsd:element ref="dc:title" minOccurs="0" maxOccurs="1" ma:index="4" ma:displayName="Tytuł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1BBCCDD8-0FF9-488F-9CDC-B22DBE40F6DA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815D5594-6E05-47F8-AF61-43C4D6C8FAA2}">
  <ds:schemaRefs>
    <ds:schemaRef ds:uri="http://schemas.microsoft.com/office/2006/metadata/properties"/>
    <ds:schemaRef ds:uri="http://schemas.microsoft.com/office/infopath/2007/PartnerControls"/>
    <ds:schemaRef ds:uri="c8a9881d-388d-412e-8186-467badfafc65"/>
    <ds:schemaRef ds:uri="c551df7e-d5c9-46cc-b55a-479d7b20d7ed"/>
  </ds:schemaRefs>
</ds:datastoreItem>
</file>

<file path=customXml/itemProps3.xml><?xml version="1.0" encoding="utf-8"?>
<ds:datastoreItem xmlns:ds="http://schemas.openxmlformats.org/officeDocument/2006/customXml" ds:itemID="{0F536C38-0F3F-4A61-8489-22B3E445608D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c551df7e-d5c9-46cc-b55a-479d7b20d7ed"/>
    <ds:schemaRef ds:uri="c8a9881d-388d-412e-8186-467badfafc65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32</TotalTime>
  <Words>8</Words>
  <Application>Microsoft Office PowerPoint</Application>
  <PresentationFormat>Panoramiczny</PresentationFormat>
  <Paragraphs>8</Paragraphs>
  <Slides>3</Slides>
  <Notes>3</Notes>
  <HiddenSlides>0</HiddenSlides>
  <MMClips>0</MMClips>
  <ScaleCrop>false</ScaleCrop>
  <HeadingPairs>
    <vt:vector size="6" baseType="variant">
      <vt:variant>
        <vt:lpstr>Używane czcionki</vt:lpstr>
      </vt:variant>
      <vt:variant>
        <vt:i4>5</vt:i4>
      </vt:variant>
      <vt:variant>
        <vt:lpstr>Motyw</vt:lpstr>
      </vt:variant>
      <vt:variant>
        <vt:i4>1</vt:i4>
      </vt:variant>
      <vt:variant>
        <vt:lpstr>Tytuły slajdów</vt:lpstr>
      </vt:variant>
      <vt:variant>
        <vt:i4>3</vt:i4>
      </vt:variant>
    </vt:vector>
  </HeadingPairs>
  <TitlesOfParts>
    <vt:vector size="9" baseType="lpstr">
      <vt:lpstr>Arial</vt:lpstr>
      <vt:lpstr>Calibri</vt:lpstr>
      <vt:lpstr>Calibri Light</vt:lpstr>
      <vt:lpstr>SGGW Sans</vt:lpstr>
      <vt:lpstr>SGGW Sans UltraLight</vt:lpstr>
      <vt:lpstr>Motyw pakietu Office</vt:lpstr>
      <vt:lpstr>Prezentacja programu PowerPoint</vt:lpstr>
      <vt:lpstr>Prezentacja programu PowerPoint</vt:lpstr>
      <vt:lpstr>Prezentacja programu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Prezentacja programu PowerPoint</dc:title>
  <dc:creator>Karolina Lipska</dc:creator>
  <cp:lastModifiedBy>Jarosław Pomarański</cp:lastModifiedBy>
  <cp:revision>6</cp:revision>
  <dcterms:created xsi:type="dcterms:W3CDTF">2025-03-13T13:04:11Z</dcterms:created>
  <dcterms:modified xsi:type="dcterms:W3CDTF">2026-02-04T13:00:04Z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0x0101002165A6B9D4E86749ACC0FFB3B0943656</vt:lpwstr>
  </property>
</Properties>
</file>