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21383625" cy="30275213"/>
  <p:notesSz cx="6858000" cy="9144000"/>
  <p:embeddedFontLst>
    <p:embeddedFont>
      <p:font typeface="Arsenal" panose="020B0604020202020204" charset="-18"/>
      <p:regular r:id="rId7"/>
    </p:embeddedFont>
  </p:embeddedFontLst>
  <p:defaultTextStyle>
    <a:defPPr>
      <a:defRPr lang="en-US"/>
    </a:defPPr>
    <a:lvl1pPr marL="0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1pPr>
    <a:lvl2pPr marL="323195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2pPr>
    <a:lvl3pPr marL="646389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3pPr>
    <a:lvl4pPr marL="969584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4pPr>
    <a:lvl5pPr marL="1292779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5pPr>
    <a:lvl6pPr marL="1615973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6pPr>
    <a:lvl7pPr marL="1939168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7pPr>
    <a:lvl8pPr marL="2262363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8pPr>
    <a:lvl9pPr marL="2585557" algn="l" defTabSz="646389" rtl="0" eaLnBrk="1" latinLnBrk="0" hangingPunct="1">
      <a:defRPr sz="12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28" userDrawn="1">
          <p15:clr>
            <a:srgbClr val="A4A3A4"/>
          </p15:clr>
        </p15:guide>
        <p15:guide id="2" orient="horz" pos="16428" userDrawn="1">
          <p15:clr>
            <a:srgbClr val="A4A3A4"/>
          </p15:clr>
        </p15:guide>
        <p15:guide id="3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939"/>
    <a:srgbClr val="14503F"/>
    <a:srgbClr val="013228"/>
    <a:srgbClr val="2C3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070" autoAdjust="0"/>
  </p:normalViewPr>
  <p:slideViewPr>
    <p:cSldViewPr>
      <p:cViewPr varScale="1">
        <p:scale>
          <a:sx n="22" d="100"/>
          <a:sy n="22" d="100"/>
        </p:scale>
        <p:origin x="3324" y="228"/>
      </p:cViewPr>
      <p:guideLst>
        <p:guide orient="horz" pos="18128"/>
        <p:guide orient="horz" pos="16428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360" y="1507023"/>
            <a:ext cx="5489421" cy="103986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8721" y="2749026"/>
            <a:ext cx="4520699" cy="12397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5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8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1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4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37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0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83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2153" y="194274"/>
            <a:ext cx="1453082" cy="41392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907" y="194274"/>
            <a:ext cx="4251610" cy="41392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148" y="3117359"/>
            <a:ext cx="5489421" cy="963506"/>
          </a:xfrm>
        </p:spPr>
        <p:txBody>
          <a:bodyPr anchor="t"/>
          <a:lstStyle>
            <a:lvl1pPr algn="l">
              <a:defRPr sz="282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148" y="2056155"/>
            <a:ext cx="5489421" cy="1061204"/>
          </a:xfrm>
        </p:spPr>
        <p:txBody>
          <a:bodyPr anchor="b"/>
          <a:lstStyle>
            <a:lvl1pPr marL="0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1pPr>
            <a:lvl2pPr marL="322920" indent="0">
              <a:buNone/>
              <a:defRPr sz="1271">
                <a:solidFill>
                  <a:schemeClr val="tx1">
                    <a:tint val="75000"/>
                  </a:schemeClr>
                </a:solidFill>
              </a:defRPr>
            </a:lvl2pPr>
            <a:lvl3pPr marL="645841" indent="0">
              <a:buNone/>
              <a:defRPr sz="1130">
                <a:solidFill>
                  <a:schemeClr val="tx1">
                    <a:tint val="75000"/>
                  </a:schemeClr>
                </a:solidFill>
              </a:defRPr>
            </a:lvl3pPr>
            <a:lvl4pPr marL="968761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4pPr>
            <a:lvl5pPr marL="1291681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5pPr>
            <a:lvl6pPr marL="1614602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6pPr>
            <a:lvl7pPr marL="1937522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7pPr>
            <a:lvl8pPr marL="2260443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8pPr>
            <a:lvl9pPr marL="2583363" indent="0">
              <a:buNone/>
              <a:defRPr sz="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907" y="1131952"/>
            <a:ext cx="2852346" cy="3201582"/>
          </a:xfrm>
        </p:spPr>
        <p:txBody>
          <a:bodyPr/>
          <a:lstStyle>
            <a:lvl1pPr>
              <a:defRPr sz="1978"/>
            </a:lvl1pPr>
            <a:lvl2pPr>
              <a:defRPr sz="1695"/>
            </a:lvl2pPr>
            <a:lvl3pPr>
              <a:defRPr sz="1413"/>
            </a:lvl3pPr>
            <a:lvl4pPr>
              <a:defRPr sz="1271"/>
            </a:lvl4pPr>
            <a:lvl5pPr>
              <a:defRPr sz="1271"/>
            </a:lvl5pPr>
            <a:lvl6pPr>
              <a:defRPr sz="1271"/>
            </a:lvl6pPr>
            <a:lvl7pPr>
              <a:defRPr sz="1271"/>
            </a:lvl7pPr>
            <a:lvl8pPr>
              <a:defRPr sz="1271"/>
            </a:lvl8pPr>
            <a:lvl9pPr>
              <a:defRPr sz="12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2889" y="1131952"/>
            <a:ext cx="2852346" cy="3201582"/>
          </a:xfrm>
        </p:spPr>
        <p:txBody>
          <a:bodyPr/>
          <a:lstStyle>
            <a:lvl1pPr>
              <a:defRPr sz="1978"/>
            </a:lvl1pPr>
            <a:lvl2pPr>
              <a:defRPr sz="1695"/>
            </a:lvl2pPr>
            <a:lvl3pPr>
              <a:defRPr sz="1413"/>
            </a:lvl3pPr>
            <a:lvl4pPr>
              <a:defRPr sz="1271"/>
            </a:lvl4pPr>
            <a:lvl5pPr>
              <a:defRPr sz="1271"/>
            </a:lvl5pPr>
            <a:lvl6pPr>
              <a:defRPr sz="1271"/>
            </a:lvl6pPr>
            <a:lvl7pPr>
              <a:defRPr sz="1271"/>
            </a:lvl7pPr>
            <a:lvl8pPr>
              <a:defRPr sz="1271"/>
            </a:lvl8pPr>
            <a:lvl9pPr>
              <a:defRPr sz="12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907" y="1085910"/>
            <a:ext cx="2853468" cy="452556"/>
          </a:xfrm>
        </p:spPr>
        <p:txBody>
          <a:bodyPr anchor="b"/>
          <a:lstStyle>
            <a:lvl1pPr marL="0" indent="0">
              <a:buNone/>
              <a:defRPr sz="1695" b="1"/>
            </a:lvl1pPr>
            <a:lvl2pPr marL="322920" indent="0">
              <a:buNone/>
              <a:defRPr sz="1413" b="1"/>
            </a:lvl2pPr>
            <a:lvl3pPr marL="645841" indent="0">
              <a:buNone/>
              <a:defRPr sz="1271" b="1"/>
            </a:lvl3pPr>
            <a:lvl4pPr marL="968761" indent="0">
              <a:buNone/>
              <a:defRPr sz="1130" b="1"/>
            </a:lvl4pPr>
            <a:lvl5pPr marL="1291681" indent="0">
              <a:buNone/>
              <a:defRPr sz="1130" b="1"/>
            </a:lvl5pPr>
            <a:lvl6pPr marL="1614602" indent="0">
              <a:buNone/>
              <a:defRPr sz="1130" b="1"/>
            </a:lvl6pPr>
            <a:lvl7pPr marL="1937522" indent="0">
              <a:buNone/>
              <a:defRPr sz="1130" b="1"/>
            </a:lvl7pPr>
            <a:lvl8pPr marL="2260443" indent="0">
              <a:buNone/>
              <a:defRPr sz="1130" b="1"/>
            </a:lvl8pPr>
            <a:lvl9pPr marL="2583363" indent="0">
              <a:buNone/>
              <a:defRPr sz="11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907" y="1538466"/>
            <a:ext cx="2853468" cy="2795067"/>
          </a:xfrm>
        </p:spPr>
        <p:txBody>
          <a:bodyPr/>
          <a:lstStyle>
            <a:lvl1pPr>
              <a:defRPr sz="1695"/>
            </a:lvl1pPr>
            <a:lvl2pPr>
              <a:defRPr sz="1413"/>
            </a:lvl2pPr>
            <a:lvl3pPr>
              <a:defRPr sz="1271"/>
            </a:lvl3pPr>
            <a:lvl4pPr>
              <a:defRPr sz="1130"/>
            </a:lvl4pPr>
            <a:lvl5pPr>
              <a:defRPr sz="1130"/>
            </a:lvl5pPr>
            <a:lvl6pPr>
              <a:defRPr sz="1130"/>
            </a:lvl6pPr>
            <a:lvl7pPr>
              <a:defRPr sz="1130"/>
            </a:lvl7pPr>
            <a:lvl8pPr>
              <a:defRPr sz="1130"/>
            </a:lvl8pPr>
            <a:lvl9pPr>
              <a:defRPr sz="11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647" y="1085910"/>
            <a:ext cx="2854588" cy="452556"/>
          </a:xfrm>
        </p:spPr>
        <p:txBody>
          <a:bodyPr anchor="b"/>
          <a:lstStyle>
            <a:lvl1pPr marL="0" indent="0">
              <a:buNone/>
              <a:defRPr sz="1695" b="1"/>
            </a:lvl1pPr>
            <a:lvl2pPr marL="322920" indent="0">
              <a:buNone/>
              <a:defRPr sz="1413" b="1"/>
            </a:lvl2pPr>
            <a:lvl3pPr marL="645841" indent="0">
              <a:buNone/>
              <a:defRPr sz="1271" b="1"/>
            </a:lvl3pPr>
            <a:lvl4pPr marL="968761" indent="0">
              <a:buNone/>
              <a:defRPr sz="1130" b="1"/>
            </a:lvl4pPr>
            <a:lvl5pPr marL="1291681" indent="0">
              <a:buNone/>
              <a:defRPr sz="1130" b="1"/>
            </a:lvl5pPr>
            <a:lvl6pPr marL="1614602" indent="0">
              <a:buNone/>
              <a:defRPr sz="1130" b="1"/>
            </a:lvl6pPr>
            <a:lvl7pPr marL="1937522" indent="0">
              <a:buNone/>
              <a:defRPr sz="1130" b="1"/>
            </a:lvl7pPr>
            <a:lvl8pPr marL="2260443" indent="0">
              <a:buNone/>
              <a:defRPr sz="1130" b="1"/>
            </a:lvl8pPr>
            <a:lvl9pPr marL="2583363" indent="0">
              <a:buNone/>
              <a:defRPr sz="11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647" y="1538466"/>
            <a:ext cx="2854588" cy="2795067"/>
          </a:xfrm>
        </p:spPr>
        <p:txBody>
          <a:bodyPr/>
          <a:lstStyle>
            <a:lvl1pPr>
              <a:defRPr sz="1695"/>
            </a:lvl1pPr>
            <a:lvl2pPr>
              <a:defRPr sz="1413"/>
            </a:lvl2pPr>
            <a:lvl3pPr>
              <a:defRPr sz="1271"/>
            </a:lvl3pPr>
            <a:lvl4pPr>
              <a:defRPr sz="1130"/>
            </a:lvl4pPr>
            <a:lvl5pPr>
              <a:defRPr sz="1130"/>
            </a:lvl5pPr>
            <a:lvl6pPr>
              <a:defRPr sz="1130"/>
            </a:lvl6pPr>
            <a:lvl7pPr>
              <a:defRPr sz="1130"/>
            </a:lvl7pPr>
            <a:lvl8pPr>
              <a:defRPr sz="1130"/>
            </a:lvl8pPr>
            <a:lvl9pPr>
              <a:defRPr sz="11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908" y="193151"/>
            <a:ext cx="2124684" cy="822012"/>
          </a:xfrm>
        </p:spPr>
        <p:txBody>
          <a:bodyPr anchor="b"/>
          <a:lstStyle>
            <a:lvl1pPr algn="l">
              <a:defRPr sz="14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954" y="193151"/>
            <a:ext cx="3610281" cy="4140383"/>
          </a:xfrm>
        </p:spPr>
        <p:txBody>
          <a:bodyPr/>
          <a:lstStyle>
            <a:lvl1pPr>
              <a:defRPr sz="2260"/>
            </a:lvl1pPr>
            <a:lvl2pPr>
              <a:defRPr sz="1978"/>
            </a:lvl2pPr>
            <a:lvl3pPr>
              <a:defRPr sz="1695"/>
            </a:lvl3pPr>
            <a:lvl4pPr>
              <a:defRPr sz="1413"/>
            </a:lvl4pPr>
            <a:lvl5pPr>
              <a:defRPr sz="1413"/>
            </a:lvl5pPr>
            <a:lvl6pPr>
              <a:defRPr sz="1413"/>
            </a:lvl6pPr>
            <a:lvl7pPr>
              <a:defRPr sz="1413"/>
            </a:lvl7pPr>
            <a:lvl8pPr>
              <a:defRPr sz="1413"/>
            </a:lvl8pPr>
            <a:lvl9pPr>
              <a:defRPr sz="14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908" y="1015163"/>
            <a:ext cx="2124684" cy="3318370"/>
          </a:xfrm>
        </p:spPr>
        <p:txBody>
          <a:bodyPr/>
          <a:lstStyle>
            <a:lvl1pPr marL="0" indent="0">
              <a:buNone/>
              <a:defRPr sz="989"/>
            </a:lvl1pPr>
            <a:lvl2pPr marL="322920" indent="0">
              <a:buNone/>
              <a:defRPr sz="848"/>
            </a:lvl2pPr>
            <a:lvl3pPr marL="645841" indent="0">
              <a:buNone/>
              <a:defRPr sz="706"/>
            </a:lvl3pPr>
            <a:lvl4pPr marL="968761" indent="0">
              <a:buNone/>
              <a:defRPr sz="636"/>
            </a:lvl4pPr>
            <a:lvl5pPr marL="1291681" indent="0">
              <a:buNone/>
              <a:defRPr sz="636"/>
            </a:lvl5pPr>
            <a:lvl6pPr marL="1614602" indent="0">
              <a:buNone/>
              <a:defRPr sz="636"/>
            </a:lvl6pPr>
            <a:lvl7pPr marL="1937522" indent="0">
              <a:buNone/>
              <a:defRPr sz="636"/>
            </a:lvl7pPr>
            <a:lvl8pPr marL="2260443" indent="0">
              <a:buNone/>
              <a:defRPr sz="636"/>
            </a:lvl8pPr>
            <a:lvl9pPr marL="2583363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5841" y="3395855"/>
            <a:ext cx="3874885" cy="400900"/>
          </a:xfrm>
        </p:spPr>
        <p:txBody>
          <a:bodyPr anchor="b"/>
          <a:lstStyle>
            <a:lvl1pPr algn="l">
              <a:defRPr sz="141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5841" y="433465"/>
            <a:ext cx="3874885" cy="2910733"/>
          </a:xfrm>
        </p:spPr>
        <p:txBody>
          <a:bodyPr/>
          <a:lstStyle>
            <a:lvl1pPr marL="0" indent="0">
              <a:buNone/>
              <a:defRPr sz="2260"/>
            </a:lvl1pPr>
            <a:lvl2pPr marL="322920" indent="0">
              <a:buNone/>
              <a:defRPr sz="1978"/>
            </a:lvl2pPr>
            <a:lvl3pPr marL="645841" indent="0">
              <a:buNone/>
              <a:defRPr sz="1695"/>
            </a:lvl3pPr>
            <a:lvl4pPr marL="968761" indent="0">
              <a:buNone/>
              <a:defRPr sz="1413"/>
            </a:lvl4pPr>
            <a:lvl5pPr marL="1291681" indent="0">
              <a:buNone/>
              <a:defRPr sz="1413"/>
            </a:lvl5pPr>
            <a:lvl6pPr marL="1614602" indent="0">
              <a:buNone/>
              <a:defRPr sz="1413"/>
            </a:lvl6pPr>
            <a:lvl7pPr marL="1937522" indent="0">
              <a:buNone/>
              <a:defRPr sz="1413"/>
            </a:lvl7pPr>
            <a:lvl8pPr marL="2260443" indent="0">
              <a:buNone/>
              <a:defRPr sz="1413"/>
            </a:lvl8pPr>
            <a:lvl9pPr marL="2583363" indent="0">
              <a:buNone/>
              <a:defRPr sz="141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5841" y="3796755"/>
            <a:ext cx="3874885" cy="569344"/>
          </a:xfrm>
        </p:spPr>
        <p:txBody>
          <a:bodyPr/>
          <a:lstStyle>
            <a:lvl1pPr marL="0" indent="0">
              <a:buNone/>
              <a:defRPr sz="989"/>
            </a:lvl1pPr>
            <a:lvl2pPr marL="322920" indent="0">
              <a:buNone/>
              <a:defRPr sz="848"/>
            </a:lvl2pPr>
            <a:lvl3pPr marL="645841" indent="0">
              <a:buNone/>
              <a:defRPr sz="706"/>
            </a:lvl3pPr>
            <a:lvl4pPr marL="968761" indent="0">
              <a:buNone/>
              <a:defRPr sz="636"/>
            </a:lvl4pPr>
            <a:lvl5pPr marL="1291681" indent="0">
              <a:buNone/>
              <a:defRPr sz="636"/>
            </a:lvl5pPr>
            <a:lvl6pPr marL="1614602" indent="0">
              <a:buNone/>
              <a:defRPr sz="636"/>
            </a:lvl6pPr>
            <a:lvl7pPr marL="1937522" indent="0">
              <a:buNone/>
              <a:defRPr sz="636"/>
            </a:lvl7pPr>
            <a:lvl8pPr marL="2260443" indent="0">
              <a:buNone/>
              <a:defRPr sz="636"/>
            </a:lvl8pPr>
            <a:lvl9pPr marL="2583363" indent="0">
              <a:buNone/>
              <a:defRPr sz="63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2907" y="194274"/>
            <a:ext cx="5812328" cy="808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907" y="1131952"/>
            <a:ext cx="5812328" cy="3201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2907" y="4496363"/>
            <a:ext cx="1506900" cy="258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6532" y="4496363"/>
            <a:ext cx="2045078" cy="258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28335" y="4496363"/>
            <a:ext cx="1506900" cy="2582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5841" rtl="0" eaLnBrk="1" latinLnBrk="0" hangingPunct="1">
        <a:spcBef>
          <a:spcPct val="0"/>
        </a:spcBef>
        <a:buNone/>
        <a:defRPr sz="31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2190" indent="-242190" algn="l" defTabSz="645841" rtl="0" eaLnBrk="1" latinLnBrk="0" hangingPunct="1">
        <a:spcBef>
          <a:spcPct val="20000"/>
        </a:spcBef>
        <a:buFont typeface="Arial" pitchFamily="34" charset="0"/>
        <a:buChar char="•"/>
        <a:defRPr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24746" indent="-201825" algn="l" defTabSz="645841" rtl="0" eaLnBrk="1" latinLnBrk="0" hangingPunct="1">
        <a:spcBef>
          <a:spcPct val="20000"/>
        </a:spcBef>
        <a:buFont typeface="Arial" pitchFamily="34" charset="0"/>
        <a:buChar char="–"/>
        <a:defRPr sz="1978" kern="1200">
          <a:solidFill>
            <a:schemeClr val="tx1"/>
          </a:solidFill>
          <a:latin typeface="+mn-lt"/>
          <a:ea typeface="+mn-ea"/>
          <a:cs typeface="+mn-cs"/>
        </a:defRPr>
      </a:lvl2pPr>
      <a:lvl3pPr marL="807301" indent="-161460" algn="l" defTabSz="645841" rtl="0" eaLnBrk="1" latinLnBrk="0" hangingPunct="1">
        <a:spcBef>
          <a:spcPct val="20000"/>
        </a:spcBef>
        <a:buFont typeface="Arial" pitchFamily="34" charset="0"/>
        <a:buChar char="•"/>
        <a:defRPr sz="1695" kern="1200">
          <a:solidFill>
            <a:schemeClr val="tx1"/>
          </a:solidFill>
          <a:latin typeface="+mn-lt"/>
          <a:ea typeface="+mn-ea"/>
          <a:cs typeface="+mn-cs"/>
        </a:defRPr>
      </a:lvl3pPr>
      <a:lvl4pPr marL="1130221" indent="-161460" algn="l" defTabSz="645841" rtl="0" eaLnBrk="1" latinLnBrk="0" hangingPunct="1">
        <a:spcBef>
          <a:spcPct val="20000"/>
        </a:spcBef>
        <a:buFont typeface="Arial" pitchFamily="34" charset="0"/>
        <a:buChar char="–"/>
        <a:defRPr sz="1413" kern="1200">
          <a:solidFill>
            <a:schemeClr val="tx1"/>
          </a:solidFill>
          <a:latin typeface="+mn-lt"/>
          <a:ea typeface="+mn-ea"/>
          <a:cs typeface="+mn-cs"/>
        </a:defRPr>
      </a:lvl4pPr>
      <a:lvl5pPr marL="1453142" indent="-161460" algn="l" defTabSz="645841" rtl="0" eaLnBrk="1" latinLnBrk="0" hangingPunct="1">
        <a:spcBef>
          <a:spcPct val="20000"/>
        </a:spcBef>
        <a:buFont typeface="Arial" pitchFamily="34" charset="0"/>
        <a:buChar char="»"/>
        <a:defRPr sz="1413" kern="1200">
          <a:solidFill>
            <a:schemeClr val="tx1"/>
          </a:solidFill>
          <a:latin typeface="+mn-lt"/>
          <a:ea typeface="+mn-ea"/>
          <a:cs typeface="+mn-cs"/>
        </a:defRPr>
      </a:lvl5pPr>
      <a:lvl6pPr marL="1776062" indent="-161460" algn="l" defTabSz="645841" rtl="0" eaLnBrk="1" latinLnBrk="0" hangingPunct="1">
        <a:spcBef>
          <a:spcPct val="20000"/>
        </a:spcBef>
        <a:buFont typeface="Arial" pitchFamily="34" charset="0"/>
        <a:buChar char="•"/>
        <a:defRPr sz="1413" kern="1200">
          <a:solidFill>
            <a:schemeClr val="tx1"/>
          </a:solidFill>
          <a:latin typeface="+mn-lt"/>
          <a:ea typeface="+mn-ea"/>
          <a:cs typeface="+mn-cs"/>
        </a:defRPr>
      </a:lvl6pPr>
      <a:lvl7pPr marL="2098982" indent="-161460" algn="l" defTabSz="645841" rtl="0" eaLnBrk="1" latinLnBrk="0" hangingPunct="1">
        <a:spcBef>
          <a:spcPct val="20000"/>
        </a:spcBef>
        <a:buFont typeface="Arial" pitchFamily="34" charset="0"/>
        <a:buChar char="•"/>
        <a:defRPr sz="1413" kern="1200">
          <a:solidFill>
            <a:schemeClr val="tx1"/>
          </a:solidFill>
          <a:latin typeface="+mn-lt"/>
          <a:ea typeface="+mn-ea"/>
          <a:cs typeface="+mn-cs"/>
        </a:defRPr>
      </a:lvl7pPr>
      <a:lvl8pPr marL="2421903" indent="-161460" algn="l" defTabSz="645841" rtl="0" eaLnBrk="1" latinLnBrk="0" hangingPunct="1">
        <a:spcBef>
          <a:spcPct val="20000"/>
        </a:spcBef>
        <a:buFont typeface="Arial" pitchFamily="34" charset="0"/>
        <a:buChar char="•"/>
        <a:defRPr sz="1413" kern="1200">
          <a:solidFill>
            <a:schemeClr val="tx1"/>
          </a:solidFill>
          <a:latin typeface="+mn-lt"/>
          <a:ea typeface="+mn-ea"/>
          <a:cs typeface="+mn-cs"/>
        </a:defRPr>
      </a:lvl8pPr>
      <a:lvl9pPr marL="2744823" indent="-161460" algn="l" defTabSz="645841" rtl="0" eaLnBrk="1" latinLnBrk="0" hangingPunct="1">
        <a:spcBef>
          <a:spcPct val="20000"/>
        </a:spcBef>
        <a:buFont typeface="Arial" pitchFamily="34" charset="0"/>
        <a:buChar char="•"/>
        <a:defRPr sz="14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1pPr>
      <a:lvl2pPr marL="322920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2pPr>
      <a:lvl3pPr marL="645841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3pPr>
      <a:lvl4pPr marL="968761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4pPr>
      <a:lvl5pPr marL="1291681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5pPr>
      <a:lvl6pPr marL="1614602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6pPr>
      <a:lvl7pPr marL="1937522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7pPr>
      <a:lvl8pPr marL="2260443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8pPr>
      <a:lvl9pPr marL="2583363" algn="l" defTabSz="645841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/>
          <p:cNvSpPr/>
          <p:nvPr/>
        </p:nvSpPr>
        <p:spPr>
          <a:xfrm rot="16200000">
            <a:off x="-506298" y="22820590"/>
            <a:ext cx="7937161" cy="6924564"/>
          </a:xfrm>
          <a:custGeom>
            <a:avLst/>
            <a:gdLst/>
            <a:ahLst/>
            <a:cxnLst/>
            <a:rect l="l" t="t" r="r" b="b"/>
            <a:pathLst>
              <a:path w="12110400" h="10613114">
                <a:moveTo>
                  <a:pt x="0" y="0"/>
                </a:moveTo>
                <a:lnTo>
                  <a:pt x="12110400" y="0"/>
                </a:lnTo>
                <a:lnTo>
                  <a:pt x="12110400" y="10613114"/>
                </a:lnTo>
                <a:lnTo>
                  <a:pt x="0" y="106131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47000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898" dirty="0"/>
          </a:p>
        </p:txBody>
      </p:sp>
      <p:sp>
        <p:nvSpPr>
          <p:cNvPr id="2" name="AutoShape 2"/>
          <p:cNvSpPr/>
          <p:nvPr/>
        </p:nvSpPr>
        <p:spPr>
          <a:xfrm>
            <a:off x="2636919" y="22873663"/>
            <a:ext cx="8438849" cy="0"/>
          </a:xfrm>
          <a:prstGeom prst="line">
            <a:avLst/>
          </a:prstGeom>
          <a:ln w="57150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sz="898"/>
          </a:p>
        </p:txBody>
      </p:sp>
      <p:sp>
        <p:nvSpPr>
          <p:cNvPr id="3" name="Freeform 3"/>
          <p:cNvSpPr/>
          <p:nvPr/>
        </p:nvSpPr>
        <p:spPr>
          <a:xfrm>
            <a:off x="0" y="-3325591"/>
            <a:ext cx="12259694" cy="12259694"/>
          </a:xfrm>
          <a:custGeom>
            <a:avLst/>
            <a:gdLst/>
            <a:ahLst/>
            <a:cxnLst/>
            <a:rect l="l" t="t" r="r" b="b"/>
            <a:pathLst>
              <a:path w="17358343" h="17358343">
                <a:moveTo>
                  <a:pt x="0" y="0"/>
                </a:moveTo>
                <a:lnTo>
                  <a:pt x="17358343" y="0"/>
                </a:lnTo>
                <a:lnTo>
                  <a:pt x="17358343" y="17358343"/>
                </a:lnTo>
                <a:lnTo>
                  <a:pt x="0" y="173583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4" name="Freeform 4"/>
          <p:cNvSpPr/>
          <p:nvPr/>
        </p:nvSpPr>
        <p:spPr>
          <a:xfrm rot="5400000">
            <a:off x="15316043" y="1013285"/>
            <a:ext cx="7057107" cy="5078056"/>
          </a:xfrm>
          <a:custGeom>
            <a:avLst/>
            <a:gdLst/>
            <a:ahLst/>
            <a:cxnLst/>
            <a:rect l="l" t="t" r="r" b="b"/>
            <a:pathLst>
              <a:path w="12110400" h="10613114">
                <a:moveTo>
                  <a:pt x="0" y="0"/>
                </a:moveTo>
                <a:lnTo>
                  <a:pt x="12110400" y="0"/>
                </a:lnTo>
                <a:lnTo>
                  <a:pt x="12110400" y="10613114"/>
                </a:lnTo>
                <a:lnTo>
                  <a:pt x="0" y="106131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5" name="Freeform 5"/>
          <p:cNvSpPr/>
          <p:nvPr/>
        </p:nvSpPr>
        <p:spPr>
          <a:xfrm rot="5400000">
            <a:off x="14223233" y="496534"/>
            <a:ext cx="7633166" cy="6687617"/>
          </a:xfrm>
          <a:custGeom>
            <a:avLst/>
            <a:gdLst/>
            <a:ahLst/>
            <a:cxnLst/>
            <a:rect l="l" t="t" r="r" b="b"/>
            <a:pathLst>
              <a:path w="12110400" h="10613114">
                <a:moveTo>
                  <a:pt x="0" y="0"/>
                </a:moveTo>
                <a:lnTo>
                  <a:pt x="12110400" y="0"/>
                </a:lnTo>
                <a:lnTo>
                  <a:pt x="12110400" y="10613114"/>
                </a:lnTo>
                <a:lnTo>
                  <a:pt x="0" y="106131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47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6" name="Freeform 6"/>
          <p:cNvSpPr/>
          <p:nvPr/>
        </p:nvSpPr>
        <p:spPr>
          <a:xfrm rot="-5400000">
            <a:off x="-619206" y="24052241"/>
            <a:ext cx="6818416" cy="5580005"/>
          </a:xfrm>
          <a:custGeom>
            <a:avLst/>
            <a:gdLst/>
            <a:ahLst/>
            <a:cxnLst/>
            <a:rect l="l" t="t" r="r" b="b"/>
            <a:pathLst>
              <a:path w="12110400" h="10613114">
                <a:moveTo>
                  <a:pt x="0" y="0"/>
                </a:moveTo>
                <a:lnTo>
                  <a:pt x="12110400" y="0"/>
                </a:lnTo>
                <a:lnTo>
                  <a:pt x="12110400" y="10613114"/>
                </a:lnTo>
                <a:lnTo>
                  <a:pt x="0" y="106131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10" name="TextBox 10"/>
          <p:cNvSpPr txBox="1"/>
          <p:nvPr/>
        </p:nvSpPr>
        <p:spPr>
          <a:xfrm>
            <a:off x="8159430" y="29387006"/>
            <a:ext cx="5064764" cy="47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55"/>
              </a:lnSpc>
              <a:spcBef>
                <a:spcPct val="0"/>
              </a:spcBef>
            </a:pP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WARS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Z</a:t>
            </a: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AW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A, 3-4 CZERWCA </a:t>
            </a: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202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7</a:t>
            </a:r>
            <a:endParaRPr lang="en-US" sz="2825" dirty="0">
              <a:solidFill>
                <a:srgbClr val="000000"/>
              </a:solidFill>
              <a:latin typeface="Arsenal"/>
              <a:ea typeface="Arsenal"/>
              <a:cs typeface="Arsenal"/>
              <a:sym typeface="Arsenal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CA889362-5568-441B-B5A9-879A335EC90F}"/>
              </a:ext>
            </a:extLst>
          </p:cNvPr>
          <p:cNvSpPr txBox="1"/>
          <p:nvPr/>
        </p:nvSpPr>
        <p:spPr>
          <a:xfrm>
            <a:off x="2610700" y="8102952"/>
            <a:ext cx="14728306" cy="217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780" b="1" dirty="0">
                <a:cs typeface="Arial" panose="020B0604020202020204" pitchFamily="34" charset="0"/>
              </a:rPr>
              <a:t>Nagłówek</a:t>
            </a:r>
            <a:r>
              <a:rPr lang="pl-PL" sz="6780" dirty="0">
                <a:cs typeface="Arial" panose="020B0604020202020204" pitchFamily="34" charset="0"/>
              </a:rPr>
              <a:t> – min. </a:t>
            </a:r>
            <a:r>
              <a:rPr lang="pl-PL" sz="6780" b="1" dirty="0">
                <a:cs typeface="Arial" panose="020B0604020202020204" pitchFamily="34" charset="0"/>
              </a:rPr>
              <a:t>85–100 </a:t>
            </a:r>
            <a:r>
              <a:rPr lang="pl-PL" sz="6780" b="1" dirty="0" err="1">
                <a:cs typeface="Arial" panose="020B0604020202020204" pitchFamily="34" charset="0"/>
              </a:rPr>
              <a:t>pt</a:t>
            </a:r>
            <a:r>
              <a:rPr lang="pl-PL" sz="6780" b="1" dirty="0">
                <a:cs typeface="Arial" panose="020B0604020202020204" pitchFamily="34" charset="0"/>
              </a:rPr>
              <a:t>, </a:t>
            </a:r>
          </a:p>
          <a:p>
            <a:r>
              <a:rPr lang="pl-PL" sz="6780" dirty="0">
                <a:cs typeface="Arial" panose="020B0604020202020204" pitchFamily="34" charset="0"/>
              </a:rPr>
              <a:t>Zalecana czcionka Arial lub Calibri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604275D-5ACA-4259-959D-5D0D28E1E462}"/>
              </a:ext>
            </a:extLst>
          </p:cNvPr>
          <p:cNvSpPr txBox="1"/>
          <p:nvPr/>
        </p:nvSpPr>
        <p:spPr>
          <a:xfrm>
            <a:off x="2610700" y="10210512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/>
              <a:t>Podtytuł – 50–70 </a:t>
            </a:r>
            <a:r>
              <a:rPr lang="pl-PL" sz="3814" dirty="0" err="1"/>
              <a:t>pt</a:t>
            </a:r>
            <a:endParaRPr lang="pl-PL" sz="3814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D045B61-8183-4151-96F2-741255D4DD98}"/>
              </a:ext>
            </a:extLst>
          </p:cNvPr>
          <p:cNvSpPr txBox="1"/>
          <p:nvPr/>
        </p:nvSpPr>
        <p:spPr>
          <a:xfrm>
            <a:off x="2625879" y="11127971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>
                <a:cs typeface="Arial" panose="020B0604020202020204" pitchFamily="34" charset="0"/>
              </a:rPr>
              <a:t>Treść główna – 30–40 </a:t>
            </a:r>
            <a:r>
              <a:rPr lang="pl-PL" sz="3814" dirty="0" err="1">
                <a:cs typeface="Arial" panose="020B0604020202020204" pitchFamily="34" charset="0"/>
              </a:rPr>
              <a:t>pt</a:t>
            </a:r>
            <a:endParaRPr lang="pl-PL" sz="3814" dirty="0">
              <a:cs typeface="Arial" panose="020B0604020202020204" pitchFamily="34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0815C85-C58B-4E5B-8D3A-8FC16F674C38}"/>
              </a:ext>
            </a:extLst>
          </p:cNvPr>
          <p:cNvSpPr txBox="1"/>
          <p:nvPr/>
        </p:nvSpPr>
        <p:spPr>
          <a:xfrm>
            <a:off x="2636919" y="12159190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/>
              <a:t>Podpisy wykresów i osi – 24–28 </a:t>
            </a:r>
            <a:r>
              <a:rPr lang="pl-PL" sz="3814" dirty="0" err="1"/>
              <a:t>pt</a:t>
            </a:r>
            <a:endParaRPr lang="pl-PL" sz="3814" dirty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71B84CB1-857E-F8E4-C7C0-55BA5B025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77936"/>
            <a:ext cx="130488" cy="203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4581" tIns="32291" rIns="64581" bIns="32291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sz="898"/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4622C9BD-7293-31F7-F897-88A0864EF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264" y="26567606"/>
            <a:ext cx="5597097" cy="20367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636919" y="22873663"/>
            <a:ext cx="8438849" cy="0"/>
          </a:xfrm>
          <a:prstGeom prst="line">
            <a:avLst/>
          </a:prstGeom>
          <a:ln w="57150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 sz="898"/>
          </a:p>
        </p:txBody>
      </p:sp>
      <p:sp>
        <p:nvSpPr>
          <p:cNvPr id="3" name="Freeform 3"/>
          <p:cNvSpPr/>
          <p:nvPr/>
        </p:nvSpPr>
        <p:spPr>
          <a:xfrm>
            <a:off x="4561682" y="-3160497"/>
            <a:ext cx="12259694" cy="12259694"/>
          </a:xfrm>
          <a:custGeom>
            <a:avLst/>
            <a:gdLst/>
            <a:ahLst/>
            <a:cxnLst/>
            <a:rect l="l" t="t" r="r" b="b"/>
            <a:pathLst>
              <a:path w="17358343" h="17358343">
                <a:moveTo>
                  <a:pt x="0" y="0"/>
                </a:moveTo>
                <a:lnTo>
                  <a:pt x="17358344" y="0"/>
                </a:lnTo>
                <a:lnTo>
                  <a:pt x="17358344" y="17358343"/>
                </a:lnTo>
                <a:lnTo>
                  <a:pt x="0" y="173583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6" name="Freeform 6"/>
          <p:cNvSpPr/>
          <p:nvPr/>
        </p:nvSpPr>
        <p:spPr>
          <a:xfrm flipV="1">
            <a:off x="-1" y="26272815"/>
            <a:ext cx="21383626" cy="32290"/>
          </a:xfrm>
          <a:custGeom>
            <a:avLst/>
            <a:gdLst/>
            <a:ahLst/>
            <a:cxnLst/>
            <a:rect l="l" t="t" r="r" b="b"/>
            <a:pathLst>
              <a:path w="41217337" h="236766">
                <a:moveTo>
                  <a:pt x="0" y="0"/>
                </a:moveTo>
                <a:lnTo>
                  <a:pt x="41217336" y="0"/>
                </a:lnTo>
                <a:lnTo>
                  <a:pt x="41217336" y="236766"/>
                </a:lnTo>
                <a:lnTo>
                  <a:pt x="0" y="2367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804607" b="-683916"/>
            </a:stretch>
          </a:blipFill>
        </p:spPr>
        <p:txBody>
          <a:bodyPr/>
          <a:lstStyle/>
          <a:p>
            <a:endParaRPr lang="pl-PL" sz="898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91ED112-1169-4C25-BD1C-BF87A6A659A7}"/>
              </a:ext>
            </a:extLst>
          </p:cNvPr>
          <p:cNvSpPr txBox="1"/>
          <p:nvPr/>
        </p:nvSpPr>
        <p:spPr>
          <a:xfrm>
            <a:off x="3202852" y="7402364"/>
            <a:ext cx="14728306" cy="2179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780" b="1" dirty="0">
                <a:cs typeface="Arial" panose="020B0604020202020204" pitchFamily="34" charset="0"/>
              </a:rPr>
              <a:t>Nagłówek</a:t>
            </a:r>
            <a:r>
              <a:rPr lang="pl-PL" sz="6780" dirty="0">
                <a:cs typeface="Arial" panose="020B0604020202020204" pitchFamily="34" charset="0"/>
              </a:rPr>
              <a:t> – min. </a:t>
            </a:r>
            <a:r>
              <a:rPr lang="pl-PL" sz="6780" b="1" dirty="0">
                <a:cs typeface="Arial" panose="020B0604020202020204" pitchFamily="34" charset="0"/>
              </a:rPr>
              <a:t>85–100 </a:t>
            </a:r>
            <a:r>
              <a:rPr lang="pl-PL" sz="6780" b="1" dirty="0" err="1">
                <a:cs typeface="Arial" panose="020B0604020202020204" pitchFamily="34" charset="0"/>
              </a:rPr>
              <a:t>pt</a:t>
            </a:r>
            <a:r>
              <a:rPr lang="pl-PL" sz="6780" b="1" dirty="0">
                <a:cs typeface="Arial" panose="020B0604020202020204" pitchFamily="34" charset="0"/>
              </a:rPr>
              <a:t>, </a:t>
            </a:r>
          </a:p>
          <a:p>
            <a:r>
              <a:rPr lang="pl-PL" sz="6780" dirty="0">
                <a:cs typeface="Arial" panose="020B0604020202020204" pitchFamily="34" charset="0"/>
              </a:rPr>
              <a:t>Zalecana czcionka Arial lub Calibri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A499ED78-BA8D-416D-ADBB-74C5D36C2388}"/>
              </a:ext>
            </a:extLst>
          </p:cNvPr>
          <p:cNvSpPr txBox="1"/>
          <p:nvPr/>
        </p:nvSpPr>
        <p:spPr>
          <a:xfrm>
            <a:off x="3202852" y="9509924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/>
              <a:t>Podtytuł – 50–70 </a:t>
            </a:r>
            <a:r>
              <a:rPr lang="pl-PL" sz="3814" dirty="0" err="1"/>
              <a:t>pt</a:t>
            </a:r>
            <a:endParaRPr lang="pl-PL" sz="3814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F3467D1-9862-46F0-A91C-CBC466CBB1D1}"/>
              </a:ext>
            </a:extLst>
          </p:cNvPr>
          <p:cNvSpPr txBox="1"/>
          <p:nvPr/>
        </p:nvSpPr>
        <p:spPr>
          <a:xfrm>
            <a:off x="3218031" y="10427384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>
                <a:cs typeface="Arial" panose="020B0604020202020204" pitchFamily="34" charset="0"/>
              </a:rPr>
              <a:t>Treść główna – 30–40 </a:t>
            </a:r>
            <a:r>
              <a:rPr lang="pl-PL" sz="3814" dirty="0" err="1">
                <a:cs typeface="Arial" panose="020B0604020202020204" pitchFamily="34" charset="0"/>
              </a:rPr>
              <a:t>pt</a:t>
            </a:r>
            <a:endParaRPr lang="pl-PL" sz="3814" dirty="0">
              <a:cs typeface="Arial" panose="020B0604020202020204" pitchFamily="34" charset="0"/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A055D83-4FBB-443C-97CA-5C6577D6C919}"/>
              </a:ext>
            </a:extLst>
          </p:cNvPr>
          <p:cNvSpPr txBox="1"/>
          <p:nvPr/>
        </p:nvSpPr>
        <p:spPr>
          <a:xfrm>
            <a:off x="3229071" y="11458602"/>
            <a:ext cx="14728306" cy="679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814" dirty="0"/>
              <a:t>Podpisy wykresów i osi – 24–28 </a:t>
            </a:r>
            <a:r>
              <a:rPr lang="pl-PL" sz="3814" dirty="0" err="1"/>
              <a:t>pt</a:t>
            </a:r>
            <a:endParaRPr lang="pl-PL" sz="3814" dirty="0"/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63871E41-44E8-9FAE-4691-CD156A134DA9}"/>
              </a:ext>
            </a:extLst>
          </p:cNvPr>
          <p:cNvSpPr txBox="1"/>
          <p:nvPr/>
        </p:nvSpPr>
        <p:spPr>
          <a:xfrm>
            <a:off x="8159430" y="29387006"/>
            <a:ext cx="5064764" cy="47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55"/>
              </a:lnSpc>
              <a:spcBef>
                <a:spcPct val="0"/>
              </a:spcBef>
            </a:pP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WARS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Z</a:t>
            </a: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AW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A, 3-4 CZERWCA </a:t>
            </a:r>
            <a:r>
              <a:rPr lang="en-US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202</a:t>
            </a:r>
            <a:r>
              <a:rPr lang="pl-PL" sz="2825" dirty="0">
                <a:solidFill>
                  <a:srgbClr val="000000"/>
                </a:solidFill>
                <a:latin typeface="Arsenal"/>
                <a:ea typeface="Arsenal"/>
                <a:cs typeface="Arsenal"/>
                <a:sym typeface="Arsenal"/>
              </a:rPr>
              <a:t>7</a:t>
            </a:r>
            <a:endParaRPr lang="en-US" sz="2825" dirty="0">
              <a:solidFill>
                <a:srgbClr val="000000"/>
              </a:solidFill>
              <a:latin typeface="Arsenal"/>
              <a:ea typeface="Arsenal"/>
              <a:cs typeface="Arsenal"/>
              <a:sym typeface="Arsenal"/>
            </a:endParaRP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284DB1FB-9AC7-AEAD-1965-55D10F71D4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980" y="26741434"/>
            <a:ext cx="5597097" cy="20367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65A6B9D4E86749ACC0FFB3B0943656" ma:contentTypeVersion="12" ma:contentTypeDescription="Utwórz nowy dokument." ma:contentTypeScope="" ma:versionID="66c179aa2bf323224c2c64b3ba586270">
  <xsd:schema xmlns:xsd="http://www.w3.org/2001/XMLSchema" xmlns:xs="http://www.w3.org/2001/XMLSchema" xmlns:p="http://schemas.microsoft.com/office/2006/metadata/properties" xmlns:ns2="c551df7e-d5c9-46cc-b55a-479d7b20d7ed" xmlns:ns3="c8a9881d-388d-412e-8186-467badfafc65" targetNamespace="http://schemas.microsoft.com/office/2006/metadata/properties" ma:root="true" ma:fieldsID="06455e32eadcd248895dd832107daf41" ns2:_="" ns3:_="">
    <xsd:import namespace="c551df7e-d5c9-46cc-b55a-479d7b20d7ed"/>
    <xsd:import namespace="c8a9881d-388d-412e-8186-467badfafc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51df7e-d5c9-46cc-b55a-479d7b20d7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67a14436-7c6f-4ffb-ac25-d8143c8575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9881d-388d-412e-8186-467badfafc6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1faa38-eedc-4266-88eb-a13fefcdfc08}" ma:internalName="TaxCatchAll" ma:showField="CatchAllData" ma:web="c8a9881d-388d-412e-8186-467badfafc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a9881d-388d-412e-8186-467badfafc65" xsi:nil="true"/>
    <lcf76f155ced4ddcb4097134ff3c332f xmlns="c551df7e-d5c9-46cc-b55a-479d7b20d7e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F75055-7C30-462E-8476-D30387DF88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51df7e-d5c9-46cc-b55a-479d7b20d7ed"/>
    <ds:schemaRef ds:uri="c8a9881d-388d-412e-8186-467badfafc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03EEB9-B6EE-4EB8-B125-FD4F7312A13D}">
  <ds:schemaRefs>
    <ds:schemaRef ds:uri="http://schemas.microsoft.com/office/2006/metadata/properties"/>
    <ds:schemaRef ds:uri="http://schemas.microsoft.com/office/infopath/2007/PartnerControls"/>
    <ds:schemaRef ds:uri="c8a9881d-388d-412e-8186-467badfafc65"/>
    <ds:schemaRef ds:uri="c551df7e-d5c9-46cc-b55a-479d7b20d7ed"/>
  </ds:schemaRefs>
</ds:datastoreItem>
</file>

<file path=customXml/itemProps3.xml><?xml version="1.0" encoding="utf-8"?>
<ds:datastoreItem xmlns:ds="http://schemas.openxmlformats.org/officeDocument/2006/customXml" ds:itemID="{E45F595E-3BDC-470B-B3BC-38DE920009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</Words>
  <Application>Microsoft Office PowerPoint</Application>
  <PresentationFormat>Niestandardowy</PresentationFormat>
  <Paragraphs>12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Arial</vt:lpstr>
      <vt:lpstr>Arsenal</vt:lpstr>
      <vt:lpstr>Office Theme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Warsaw,</dc:title>
  <dc:creator>Jarosław Pomarański</dc:creator>
  <cp:lastModifiedBy>Jarosław Pomarański</cp:lastModifiedBy>
  <cp:revision>9</cp:revision>
  <dcterms:created xsi:type="dcterms:W3CDTF">2006-08-16T00:00:00Z</dcterms:created>
  <dcterms:modified xsi:type="dcterms:W3CDTF">2026-06-18T07:17:04Z</dcterms:modified>
  <dc:identifier>DAGhsoDhKQE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0x0101002165A6B9D4E86749ACC0FFB3B0943656</vt:lpwstr>
  </property>
</Properties>
</file>