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30276800" cy="42799000"/>
  <p:notesSz cx="6858000" cy="9144000"/>
  <p:embeddedFontLst>
    <p:embeddedFont>
      <p:font typeface="Arsenal" panose="020B0604020202020204" charset="-1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76" userDrawn="1">
          <p15:clr>
            <a:srgbClr val="A4A3A4"/>
          </p15:clr>
        </p15:guide>
        <p15:guide id="2" orient="horz" pos="23224" userDrawn="1">
          <p15:clr>
            <a:srgbClr val="A4A3A4"/>
          </p15:clr>
        </p15:guide>
        <p15:guide id="3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939"/>
    <a:srgbClr val="14503F"/>
    <a:srgbClr val="013228"/>
    <a:srgbClr val="2C3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666" autoAdjust="0"/>
  </p:normalViewPr>
  <p:slideViewPr>
    <p:cSldViewPr>
      <p:cViewPr varScale="1">
        <p:scale>
          <a:sx n="16" d="100"/>
          <a:sy n="16" d="100"/>
        </p:scale>
        <p:origin x="3306" y="300"/>
      </p:cViewPr>
      <p:guideLst>
        <p:guide orient="horz" pos="25576"/>
        <p:guide orient="horz" pos="23224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6200000">
            <a:off x="-716861" y="32277738"/>
            <a:ext cx="11238125" cy="9804401"/>
          </a:xfrm>
          <a:custGeom>
            <a:avLst/>
            <a:gdLst/>
            <a:ahLst/>
            <a:cxnLst/>
            <a:rect l="l" t="t" r="r" b="b"/>
            <a:pathLst>
              <a:path w="12110400" h="10613114">
                <a:moveTo>
                  <a:pt x="0" y="0"/>
                </a:moveTo>
                <a:lnTo>
                  <a:pt x="12110400" y="0"/>
                </a:lnTo>
                <a:lnTo>
                  <a:pt x="12110400" y="10613114"/>
                </a:lnTo>
                <a:lnTo>
                  <a:pt x="0" y="10613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2" name="AutoShape 2"/>
          <p:cNvSpPr/>
          <p:nvPr/>
        </p:nvSpPr>
        <p:spPr>
          <a:xfrm>
            <a:off x="3733580" y="32352884"/>
            <a:ext cx="11948458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" y="-4742303"/>
            <a:ext cx="14605000" cy="15188418"/>
          </a:xfrm>
          <a:custGeom>
            <a:avLst/>
            <a:gdLst/>
            <a:ahLst/>
            <a:cxnLst/>
            <a:rect l="l" t="t" r="r" b="b"/>
            <a:pathLst>
              <a:path w="17358343" h="17358343">
                <a:moveTo>
                  <a:pt x="0" y="0"/>
                </a:moveTo>
                <a:lnTo>
                  <a:pt x="17358343" y="0"/>
                </a:lnTo>
                <a:lnTo>
                  <a:pt x="17358343" y="17358343"/>
                </a:lnTo>
                <a:lnTo>
                  <a:pt x="0" y="17358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5400000">
            <a:off x="21685789" y="1401056"/>
            <a:ext cx="9992067" cy="7189954"/>
          </a:xfrm>
          <a:custGeom>
            <a:avLst/>
            <a:gdLst/>
            <a:ahLst/>
            <a:cxnLst/>
            <a:rect l="l" t="t" r="r" b="b"/>
            <a:pathLst>
              <a:path w="12110400" h="10613114">
                <a:moveTo>
                  <a:pt x="0" y="0"/>
                </a:moveTo>
                <a:lnTo>
                  <a:pt x="12110400" y="0"/>
                </a:lnTo>
                <a:lnTo>
                  <a:pt x="12110400" y="10613114"/>
                </a:lnTo>
                <a:lnTo>
                  <a:pt x="0" y="10613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5400000">
            <a:off x="20138493" y="669394"/>
            <a:ext cx="10807701" cy="9468911"/>
          </a:xfrm>
          <a:custGeom>
            <a:avLst/>
            <a:gdLst/>
            <a:ahLst/>
            <a:cxnLst/>
            <a:rect l="l" t="t" r="r" b="b"/>
            <a:pathLst>
              <a:path w="12110400" h="10613114">
                <a:moveTo>
                  <a:pt x="0" y="0"/>
                </a:moveTo>
                <a:lnTo>
                  <a:pt x="12110400" y="0"/>
                </a:lnTo>
                <a:lnTo>
                  <a:pt x="12110400" y="10613114"/>
                </a:lnTo>
                <a:lnTo>
                  <a:pt x="0" y="106131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-5400000">
            <a:off x="-876725" y="34021617"/>
            <a:ext cx="9654107" cy="7900658"/>
          </a:xfrm>
          <a:custGeom>
            <a:avLst/>
            <a:gdLst/>
            <a:ahLst/>
            <a:cxnLst/>
            <a:rect l="l" t="t" r="r" b="b"/>
            <a:pathLst>
              <a:path w="12110400" h="10613114">
                <a:moveTo>
                  <a:pt x="0" y="0"/>
                </a:moveTo>
                <a:lnTo>
                  <a:pt x="12110400" y="0"/>
                </a:lnTo>
                <a:lnTo>
                  <a:pt x="12110400" y="10613114"/>
                </a:lnTo>
                <a:lnTo>
                  <a:pt x="0" y="10613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16886833" y="40919245"/>
            <a:ext cx="7171134" cy="66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WARS</a:t>
            </a:r>
            <a:r>
              <a:rPr lang="pl-PL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Z</a:t>
            </a:r>
            <a:r>
              <a:rPr lang="en-US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AW</a:t>
            </a:r>
            <a:r>
              <a:rPr lang="pl-PL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A, 11-12 CZERWCA </a:t>
            </a:r>
            <a:r>
              <a:rPr lang="en-US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202</a:t>
            </a:r>
            <a:r>
              <a:rPr lang="pl-PL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6</a:t>
            </a:r>
            <a:endParaRPr lang="en-US" sz="4000" dirty="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889362-5568-441B-B5A9-879A335EC90F}"/>
              </a:ext>
            </a:extLst>
          </p:cNvPr>
          <p:cNvSpPr txBox="1"/>
          <p:nvPr/>
        </p:nvSpPr>
        <p:spPr>
          <a:xfrm>
            <a:off x="3696457" y="11439223"/>
            <a:ext cx="20853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cs typeface="Arial" panose="020B0604020202020204" pitchFamily="34" charset="0"/>
              </a:rPr>
              <a:t>Nagłówek</a:t>
            </a:r>
            <a:r>
              <a:rPr lang="pl-PL" sz="9600" dirty="0">
                <a:cs typeface="Arial" panose="020B0604020202020204" pitchFamily="34" charset="0"/>
              </a:rPr>
              <a:t> – min. </a:t>
            </a:r>
            <a:r>
              <a:rPr lang="pl-PL" sz="9600" b="1" dirty="0">
                <a:cs typeface="Arial" panose="020B0604020202020204" pitchFamily="34" charset="0"/>
              </a:rPr>
              <a:t>85–100 </a:t>
            </a:r>
            <a:r>
              <a:rPr lang="pl-PL" sz="9600" b="1" dirty="0" err="1">
                <a:cs typeface="Arial" panose="020B0604020202020204" pitchFamily="34" charset="0"/>
              </a:rPr>
              <a:t>pt</a:t>
            </a:r>
            <a:r>
              <a:rPr lang="pl-PL" sz="9600" b="1" dirty="0">
                <a:cs typeface="Arial" panose="020B0604020202020204" pitchFamily="34" charset="0"/>
              </a:rPr>
              <a:t>, </a:t>
            </a:r>
          </a:p>
          <a:p>
            <a:r>
              <a:rPr lang="pl-PL" sz="9600" dirty="0">
                <a:cs typeface="Arial" panose="020B0604020202020204" pitchFamily="34" charset="0"/>
              </a:rPr>
              <a:t>Zalecana czcionka Arial lub Calibri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604275D-5ACA-4259-959D-5D0D28E1E462}"/>
              </a:ext>
            </a:extLst>
          </p:cNvPr>
          <p:cNvSpPr txBox="1"/>
          <p:nvPr/>
        </p:nvSpPr>
        <p:spPr>
          <a:xfrm>
            <a:off x="3696457" y="14423290"/>
            <a:ext cx="2085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Podtytuł – 50–70 </a:t>
            </a:r>
            <a:r>
              <a:rPr lang="pl-PL" sz="5400" dirty="0" err="1"/>
              <a:t>pt</a:t>
            </a:r>
            <a:endParaRPr lang="pl-PL" sz="5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D045B61-8183-4151-96F2-741255D4DD98}"/>
              </a:ext>
            </a:extLst>
          </p:cNvPr>
          <p:cNvSpPr txBox="1"/>
          <p:nvPr/>
        </p:nvSpPr>
        <p:spPr>
          <a:xfrm>
            <a:off x="3717949" y="15722309"/>
            <a:ext cx="2085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cs typeface="Arial" panose="020B0604020202020204" pitchFamily="34" charset="0"/>
              </a:rPr>
              <a:t>Treść główna – 30–40 </a:t>
            </a:r>
            <a:r>
              <a:rPr lang="pl-PL" sz="5400" dirty="0" err="1">
                <a:cs typeface="Arial" panose="020B0604020202020204" pitchFamily="34" charset="0"/>
              </a:rPr>
              <a:t>pt</a:t>
            </a:r>
            <a:endParaRPr lang="pl-PL" sz="5400" dirty="0"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0815C85-C58B-4E5B-8D3A-8FC16F674C38}"/>
              </a:ext>
            </a:extLst>
          </p:cNvPr>
          <p:cNvSpPr txBox="1"/>
          <p:nvPr/>
        </p:nvSpPr>
        <p:spPr>
          <a:xfrm>
            <a:off x="3733580" y="17182398"/>
            <a:ext cx="2085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Podpisy wykresów i osi – 24–28 </a:t>
            </a:r>
            <a:r>
              <a:rPr lang="pl-PL" sz="5400" dirty="0" err="1"/>
              <a:t>pt</a:t>
            </a:r>
            <a:endParaRPr lang="pl-PL" sz="5400" dirty="0"/>
          </a:p>
        </p:txBody>
      </p:sp>
      <p:pic>
        <p:nvPicPr>
          <p:cNvPr id="16" name="Obraz 15" descr="Obraz zawierający Grafika, Czcionka, logo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4C81B16A-62CC-469E-CB64-6931A6F192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 b="6131"/>
          <a:stretch>
            <a:fillRect/>
          </a:stretch>
        </p:blipFill>
        <p:spPr>
          <a:xfrm>
            <a:off x="10400177" y="40280940"/>
            <a:ext cx="5281861" cy="2006223"/>
          </a:xfrm>
          <a:prstGeom prst="rect">
            <a:avLst/>
          </a:prstGeom>
        </p:spPr>
      </p:pic>
      <p:pic>
        <p:nvPicPr>
          <p:cNvPr id="9" name="Obraz 8" descr="Obraz zawierający Grafika, Czcionka, projekt graficzny, design&#10;&#10;Zawartość wygenerowana przez AI może być niepoprawna.">
            <a:extLst>
              <a:ext uri="{FF2B5EF4-FFF2-40B4-BE49-F238E27FC236}">
                <a16:creationId xmlns:a16="http://schemas.microsoft.com/office/drawing/2014/main" id="{8BF091D5-812A-37EF-4066-EBF0303507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0" y="40280940"/>
            <a:ext cx="4624389" cy="1973046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71B84CB1-857E-F8E4-C7C0-55BA5B025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33580" y="32352884"/>
            <a:ext cx="11948458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7497701" y="-3080492"/>
            <a:ext cx="14927972" cy="13628806"/>
          </a:xfrm>
          <a:custGeom>
            <a:avLst/>
            <a:gdLst/>
            <a:ahLst/>
            <a:cxnLst/>
            <a:rect l="l" t="t" r="r" b="b"/>
            <a:pathLst>
              <a:path w="17358343" h="17358343">
                <a:moveTo>
                  <a:pt x="0" y="0"/>
                </a:moveTo>
                <a:lnTo>
                  <a:pt x="17358344" y="0"/>
                </a:lnTo>
                <a:lnTo>
                  <a:pt x="17358344" y="17358343"/>
                </a:lnTo>
                <a:lnTo>
                  <a:pt x="0" y="17358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flipV="1">
            <a:off x="20320" y="39423074"/>
            <a:ext cx="30276801" cy="45719"/>
          </a:xfrm>
          <a:custGeom>
            <a:avLst/>
            <a:gdLst/>
            <a:ahLst/>
            <a:cxnLst/>
            <a:rect l="l" t="t" r="r" b="b"/>
            <a:pathLst>
              <a:path w="41217337" h="236766">
                <a:moveTo>
                  <a:pt x="0" y="0"/>
                </a:moveTo>
                <a:lnTo>
                  <a:pt x="41217336" y="0"/>
                </a:lnTo>
                <a:lnTo>
                  <a:pt x="41217336" y="236766"/>
                </a:lnTo>
                <a:lnTo>
                  <a:pt x="0" y="2367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4607" b="-68391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1ED112-1169-4C25-BD1C-BF87A6A659A7}"/>
              </a:ext>
            </a:extLst>
          </p:cNvPr>
          <p:cNvSpPr txBox="1"/>
          <p:nvPr/>
        </p:nvSpPr>
        <p:spPr>
          <a:xfrm>
            <a:off x="4534877" y="10447270"/>
            <a:ext cx="20853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cs typeface="Arial" panose="020B0604020202020204" pitchFamily="34" charset="0"/>
              </a:rPr>
              <a:t>Nagłówek</a:t>
            </a:r>
            <a:r>
              <a:rPr lang="pl-PL" sz="9600" dirty="0">
                <a:cs typeface="Arial" panose="020B0604020202020204" pitchFamily="34" charset="0"/>
              </a:rPr>
              <a:t> – min. </a:t>
            </a:r>
            <a:r>
              <a:rPr lang="pl-PL" sz="9600" b="1" dirty="0">
                <a:cs typeface="Arial" panose="020B0604020202020204" pitchFamily="34" charset="0"/>
              </a:rPr>
              <a:t>85–100 </a:t>
            </a:r>
            <a:r>
              <a:rPr lang="pl-PL" sz="9600" b="1" dirty="0" err="1">
                <a:cs typeface="Arial" panose="020B0604020202020204" pitchFamily="34" charset="0"/>
              </a:rPr>
              <a:t>pt</a:t>
            </a:r>
            <a:r>
              <a:rPr lang="pl-PL" sz="9600" b="1" dirty="0">
                <a:cs typeface="Arial" panose="020B0604020202020204" pitchFamily="34" charset="0"/>
              </a:rPr>
              <a:t>, </a:t>
            </a:r>
          </a:p>
          <a:p>
            <a:r>
              <a:rPr lang="pl-PL" sz="9600" dirty="0">
                <a:cs typeface="Arial" panose="020B0604020202020204" pitchFamily="34" charset="0"/>
              </a:rPr>
              <a:t>Zalecana czcionka Arial lub Calibri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499ED78-BA8D-416D-ADBB-74C5D36C2388}"/>
              </a:ext>
            </a:extLst>
          </p:cNvPr>
          <p:cNvSpPr txBox="1"/>
          <p:nvPr/>
        </p:nvSpPr>
        <p:spPr>
          <a:xfrm>
            <a:off x="4534877" y="13431337"/>
            <a:ext cx="2085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Podtytuł – 50–70 </a:t>
            </a:r>
            <a:r>
              <a:rPr lang="pl-PL" sz="5400" dirty="0" err="1"/>
              <a:t>pt</a:t>
            </a:r>
            <a:endParaRPr lang="pl-PL" sz="5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F3467D1-9862-46F0-A91C-CBC466CBB1D1}"/>
              </a:ext>
            </a:extLst>
          </p:cNvPr>
          <p:cNvSpPr txBox="1"/>
          <p:nvPr/>
        </p:nvSpPr>
        <p:spPr>
          <a:xfrm>
            <a:off x="4556369" y="14730356"/>
            <a:ext cx="2085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cs typeface="Arial" panose="020B0604020202020204" pitchFamily="34" charset="0"/>
              </a:rPr>
              <a:t>Treść główna – 30–40 </a:t>
            </a:r>
            <a:r>
              <a:rPr lang="pl-PL" sz="5400" dirty="0" err="1">
                <a:cs typeface="Arial" panose="020B0604020202020204" pitchFamily="34" charset="0"/>
              </a:rPr>
              <a:t>pt</a:t>
            </a:r>
            <a:endParaRPr lang="pl-PL" sz="5400" dirty="0"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A055D83-4FBB-443C-97CA-5C6577D6C919}"/>
              </a:ext>
            </a:extLst>
          </p:cNvPr>
          <p:cNvSpPr txBox="1"/>
          <p:nvPr/>
        </p:nvSpPr>
        <p:spPr>
          <a:xfrm>
            <a:off x="4572000" y="16190445"/>
            <a:ext cx="2085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Podpisy wykresów i osi – 24–28 </a:t>
            </a:r>
            <a:r>
              <a:rPr lang="pl-PL" sz="5400" dirty="0" err="1"/>
              <a:t>pt</a:t>
            </a:r>
            <a:endParaRPr lang="pl-PL" sz="5400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F3EB6C6A-03FB-0890-0F3A-5D1657EBEE4B}"/>
              </a:ext>
            </a:extLst>
          </p:cNvPr>
          <p:cNvSpPr txBox="1"/>
          <p:nvPr/>
        </p:nvSpPr>
        <p:spPr>
          <a:xfrm>
            <a:off x="10871200" y="40781144"/>
            <a:ext cx="7171134" cy="66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WARS</a:t>
            </a:r>
            <a:r>
              <a:rPr lang="pl-PL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Z</a:t>
            </a:r>
            <a:r>
              <a:rPr lang="en-US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AW</a:t>
            </a:r>
            <a:r>
              <a:rPr lang="pl-PL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A, 11-12 CZERWCA </a:t>
            </a:r>
            <a:r>
              <a:rPr lang="en-US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202</a:t>
            </a:r>
            <a:r>
              <a:rPr lang="pl-PL" sz="40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6</a:t>
            </a:r>
            <a:endParaRPr lang="en-US" sz="4000" dirty="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5" name="Obraz 4" descr="Obraz zawierający Grafika, Czcionka, logo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BB663BED-965C-8EF5-3ADC-680A988AB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 b="6131"/>
          <a:stretch>
            <a:fillRect/>
          </a:stretch>
        </p:blipFill>
        <p:spPr>
          <a:xfrm>
            <a:off x="945698" y="39966676"/>
            <a:ext cx="6227167" cy="2365281"/>
          </a:xfrm>
          <a:prstGeom prst="rect">
            <a:avLst/>
          </a:prstGeom>
        </p:spPr>
      </p:pic>
      <p:pic>
        <p:nvPicPr>
          <p:cNvPr id="7" name="Obraz 6" descr="Obraz zawierający Grafika, Czcionka, projekt graficzny, design&#10;&#10;Zawartość wygenerowana przez AI może być niepoprawna.">
            <a:extLst>
              <a:ext uri="{FF2B5EF4-FFF2-40B4-BE49-F238E27FC236}">
                <a16:creationId xmlns:a16="http://schemas.microsoft.com/office/drawing/2014/main" id="{AE5A12C8-DDEF-E4AD-33FC-A0BF093C4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102" y="39893590"/>
            <a:ext cx="5715000" cy="24383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1f9e14-747a-4701-9185-ab88c25f6c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0FBD63DFEC34B9F25279A7EDD0C70" ma:contentTypeVersion="18" ma:contentTypeDescription="Utwórz nowy dokument." ma:contentTypeScope="" ma:versionID="db26ae4e7eaf5679cd205880830b22ac">
  <xsd:schema xmlns:xsd="http://www.w3.org/2001/XMLSchema" xmlns:xs="http://www.w3.org/2001/XMLSchema" xmlns:p="http://schemas.microsoft.com/office/2006/metadata/properties" xmlns:ns3="1ec5cc62-5107-49bb-ac35-ee9f262548af" xmlns:ns4="c41f9e14-747a-4701-9185-ab88c25f6c27" targetNamespace="http://schemas.microsoft.com/office/2006/metadata/properties" ma:root="true" ma:fieldsID="d7047c728f10e70fd1c397e37866a504" ns3:_="" ns4:_="">
    <xsd:import namespace="1ec5cc62-5107-49bb-ac35-ee9f262548af"/>
    <xsd:import namespace="c41f9e14-747a-4701-9185-ab88c25f6c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5cc62-5107-49bb-ac35-ee9f262548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f9e14-747a-4701-9185-ab88c25f6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3EEB9-B6EE-4EB8-B125-FD4F7312A13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c5cc62-5107-49bb-ac35-ee9f262548af"/>
    <ds:schemaRef ds:uri="c41f9e14-747a-4701-9185-ab88c25f6c2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5F595E-3BDC-470B-B3BC-38DE92000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028DD-3B1A-480A-86AC-76EAB0701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c5cc62-5107-49bb-ac35-ee9f262548af"/>
    <ds:schemaRef ds:uri="c41f9e14-747a-4701-9185-ab88c25f6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74</Words>
  <Application>Microsoft Office PowerPoint</Application>
  <PresentationFormat>Niestandardowy</PresentationFormat>
  <Paragraphs>12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Calibri</vt:lpstr>
      <vt:lpstr>Arsenal</vt:lpstr>
      <vt:lpstr>Arial</vt:lpstr>
      <vt:lpstr>Office Theme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Warsaw,</dc:title>
  <dc:creator>Jarosław Pomarański</dc:creator>
  <cp:lastModifiedBy>Dominika Szadkowska</cp:lastModifiedBy>
  <cp:revision>9</cp:revision>
  <dcterms:created xsi:type="dcterms:W3CDTF">2006-08-16T00:00:00Z</dcterms:created>
  <dcterms:modified xsi:type="dcterms:W3CDTF">2026-05-28T08:45:52Z</dcterms:modified>
  <dc:identifier>DAGhsoDhKQE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0x010100E2D0FBD63DFEC34B9F25279A7EDD0C70</vt:lpwstr>
  </property>
</Properties>
</file>