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69" r:id="rId6"/>
    <p:sldId id="27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B651C-0E19-4AB5-895E-2B189CD401B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B9E7-E280-493E-AA3D-030C665509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18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5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17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BCE80-72FC-F9BC-63A0-329DBB0D5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38856F4-7835-5FFC-A4B7-87F56F83B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DFC10BB-91EA-5A52-ACF6-C641AA7AB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C7F9D0-BF46-CE11-425E-8B19ADD53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59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C7CC1-759B-45A0-A87F-8C4450EA3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FF2699-11E8-4957-9F54-CEE4FB3ED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668696-76BF-4123-BA45-B3F3E2BF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3EF689-E44B-428F-9D04-23D17ABB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F6E04-683F-49E9-A7A4-988B607E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37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DA7BBE-3A52-41DD-ABD9-AE01C4F0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D2384C-104C-477C-BBB8-9A640BC0B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3E5DCA-1683-471A-8895-66EFA78D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C8D37E-8E38-4E0A-8B3C-9B42C0B4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A1253A-C926-40C0-8B81-6B11B049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14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BD59343-918D-4418-8D7D-31677D0C8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F973AC-981A-436A-9E05-1950B4080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1A7F8F-3977-402A-ADAA-5CD58BCF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E5B4DD-1EEF-4E75-9A4E-9B7CCD3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12A68D-0D2D-4781-8C84-DE661759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5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840862A1-DF74-5B47-A905-DDB59455F0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3933" y="0"/>
            <a:ext cx="4428067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B5E2600-B8B8-D74A-AEB0-8BDFC5D95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3933" y="0"/>
            <a:ext cx="4428067" cy="68580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8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05CD51-0FF9-4421-8DC0-91B18478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9EE89-33BA-468C-A38A-F2C55AD8C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4382DC-587B-49AF-A48F-80E3F93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D47569-5961-4A49-9052-53E72693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E73DFE-F1BF-454C-AA96-93F842FD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0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9833C-02E2-4471-8988-CD62A2D5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5AC80-E667-4E9A-AA8A-58C852BB3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52F5E5-CF59-43CB-8F1B-CC307EB3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A409B1-486B-4EC7-83CB-996EB81C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D88440-B451-4C5D-B349-7E9304F5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5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AF8A2-19CE-4DC9-B16B-F8FF7247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2049E-AB33-4852-ADC9-0F5A92971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EFC098-3244-4ED8-9BF2-D2E4C9C20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BB8EC-AD6B-49AD-9134-A5C25DFA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8F4A0E-1453-4511-9DB6-71412B33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DBFB29-A9FB-4F3E-92AA-DB406EBA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1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92D29F-205C-42B8-A610-19DD313D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D91EF7-FD8B-4A23-AB70-1F5130ED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B94E9-1814-4202-9061-31971078A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D01475C-452E-4079-AD88-88E3F59A4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5240C5A-4683-40DA-885E-DD37D7476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156063-845B-4EF0-8131-F36986FB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1F28D22-4387-4E39-AEB9-DFA27AA3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1216FC-0855-4261-837A-515C1E63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6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60B18-A28F-4427-BB2B-B7C24F20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6506AE-5E2B-4C38-80B3-9C2B72BE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53B0FB-3FC6-46DD-8065-89D411EE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3DC877-1F1E-4523-B4EE-F3BFE915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0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E5DF2FD-8F47-47FB-BBFF-42995767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1EEA2FA-7DAC-414E-B4B7-F71D2719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8D9777-E698-455E-8C7F-5600646C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98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80622D-54BF-4E3B-A4CA-A3706233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20AA34-9DA6-4BA8-9731-264D80C6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3EA6E6-5AD2-4961-8D57-6B5297FF7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BC840F-B56A-40E0-9C69-6FFE1166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03220E-27A1-44FC-937A-E8817E35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139754-AE7F-422D-93D8-02FDCCC2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2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A33E9-DACC-4A23-938E-3F93070F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894B156-7F24-41AA-B59C-3EB49211A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370389-4416-4B98-A846-C530FA19E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79937E-E93E-444C-85DA-71BE1BC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D2235A-F55E-4F24-B859-23236976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0A0A7B-DDFF-4021-8E6D-9E357223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0A3F48A-E76C-4C41-AC09-37569997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04A7D5-4929-4221-B1EA-DB5E33DB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7F6111-F73F-488B-9C95-F04E37E33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9F7D-AA24-486D-B051-262FD8055563}" type="datetimeFigureOut">
              <a:rPr lang="pl-PL" smtClean="0"/>
              <a:t>19.06.2026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BC6916-54D7-4125-A347-785089B39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2998D6-989E-4B52-A429-D1D27A07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6EFE-7160-4CA3-B2F5-1702910CA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23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DBB9B8-019D-7C40-BF17-6323379E146D}"/>
              </a:ext>
            </a:extLst>
          </p:cNvPr>
          <p:cNvSpPr txBox="1"/>
          <p:nvPr/>
        </p:nvSpPr>
        <p:spPr>
          <a:xfrm>
            <a:off x="796049" y="1836307"/>
            <a:ext cx="580043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334" b="1" dirty="0">
                <a:solidFill>
                  <a:srgbClr val="003228"/>
                </a:solidFill>
                <a:latin typeface="SGGW Sans" pitchFamily="2" charset="0"/>
              </a:rPr>
              <a:t>Tytuł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534302-2356-1949-88BF-38F7D5E2E10C}"/>
              </a:ext>
            </a:extLst>
          </p:cNvPr>
          <p:cNvSpPr txBox="1"/>
          <p:nvPr/>
        </p:nvSpPr>
        <p:spPr>
          <a:xfrm>
            <a:off x="796049" y="2838183"/>
            <a:ext cx="10607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pc="400" dirty="0">
                <a:solidFill>
                  <a:srgbClr val="003228"/>
                </a:solidFill>
                <a:latin typeface="SGGW Sans UltraLight" pitchFamily="2" charset="0"/>
              </a:rPr>
              <a:t>Autor </a:t>
            </a:r>
          </a:p>
          <a:p>
            <a:r>
              <a:rPr lang="pl-PL" sz="3200" spc="400" dirty="0">
                <a:solidFill>
                  <a:srgbClr val="003228"/>
                </a:solidFill>
                <a:latin typeface="SGGW Sans UltraLight" pitchFamily="2" charset="0"/>
              </a:rPr>
              <a:t>Instytucja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7FFF76B-6781-4E50-9987-9F2F2C4A9421}"/>
              </a:ext>
            </a:extLst>
          </p:cNvPr>
          <p:cNvSpPr/>
          <p:nvPr/>
        </p:nvSpPr>
        <p:spPr>
          <a:xfrm>
            <a:off x="0" y="530"/>
            <a:ext cx="12192000" cy="1467059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05EC3FE-F605-4AA5-BB24-5B9370CF5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6" t="29758" r="21519" b="25563"/>
          <a:stretch/>
        </p:blipFill>
        <p:spPr>
          <a:xfrm>
            <a:off x="9723647" y="181313"/>
            <a:ext cx="2038273" cy="1125759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0B392F1C-D39E-41C0-83DC-8F94D86787F3}"/>
              </a:ext>
            </a:extLst>
          </p:cNvPr>
          <p:cNvSpPr/>
          <p:nvPr/>
        </p:nvSpPr>
        <p:spPr>
          <a:xfrm>
            <a:off x="0" y="5539734"/>
            <a:ext cx="12192000" cy="1317737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pic>
        <p:nvPicPr>
          <p:cNvPr id="7" name="Obraz 6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A38C5664-143D-21AF-50B8-46B1FD97C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3614"/>
          <a:stretch>
            <a:fillRect/>
          </a:stretch>
        </p:blipFill>
        <p:spPr>
          <a:xfrm>
            <a:off x="315596" y="211974"/>
            <a:ext cx="2699454" cy="106042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6AA920D-0058-6E2F-5908-596A08EAC9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90" t="10554" r="33282" b="26096"/>
          <a:stretch/>
        </p:blipFill>
        <p:spPr>
          <a:xfrm>
            <a:off x="3566212" y="-15272"/>
            <a:ext cx="2230393" cy="1279272"/>
          </a:xfrm>
          <a:prstGeom prst="rect">
            <a:avLst/>
          </a:prstGeom>
        </p:spPr>
      </p:pic>
      <p:pic>
        <p:nvPicPr>
          <p:cNvPr id="3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E413EB00-C353-809E-5539-5DB0E2C2C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84" y="211974"/>
            <a:ext cx="2389743" cy="10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0B392F1C-D39E-41C0-83DC-8F94D86787F3}"/>
              </a:ext>
            </a:extLst>
          </p:cNvPr>
          <p:cNvSpPr/>
          <p:nvPr/>
        </p:nvSpPr>
        <p:spPr>
          <a:xfrm>
            <a:off x="0" y="6017471"/>
            <a:ext cx="12192000" cy="840000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F170FA-B537-7D85-35AF-4F588D9FE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6" t="29758" r="21519" b="25563"/>
          <a:stretch/>
        </p:blipFill>
        <p:spPr>
          <a:xfrm>
            <a:off x="5455190" y="6152919"/>
            <a:ext cx="1028837" cy="568237"/>
          </a:xfrm>
          <a:prstGeom prst="rect">
            <a:avLst/>
          </a:prstGeom>
        </p:spPr>
      </p:pic>
      <p:pic>
        <p:nvPicPr>
          <p:cNvPr id="4" name="Obraz 3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22580316-D431-02CB-912B-7EA96EB78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7290"/>
          <a:stretch>
            <a:fillRect/>
          </a:stretch>
        </p:blipFill>
        <p:spPr>
          <a:xfrm>
            <a:off x="313026" y="6167669"/>
            <a:ext cx="1367812" cy="522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AD38601-FF82-5560-72FB-C9764F4426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90" t="10554" r="33282" b="26096"/>
          <a:stretch/>
        </p:blipFill>
        <p:spPr>
          <a:xfrm>
            <a:off x="2041510" y="6075432"/>
            <a:ext cx="1125811" cy="645724"/>
          </a:xfrm>
          <a:prstGeom prst="rect">
            <a:avLst/>
          </a:prstGeom>
        </p:spPr>
      </p:pic>
      <p:pic>
        <p:nvPicPr>
          <p:cNvPr id="6" name="Obraz 5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5F474CB4-DDBE-47B1-3CB1-04FD5C0E5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04" y="6175700"/>
            <a:ext cx="1227069" cy="5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55C0B-76AD-32CB-A74A-77092A36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451C415C-C13A-4FD8-7F47-0646B43F67DA}"/>
              </a:ext>
            </a:extLst>
          </p:cNvPr>
          <p:cNvSpPr/>
          <p:nvPr/>
        </p:nvSpPr>
        <p:spPr>
          <a:xfrm>
            <a:off x="0" y="530"/>
            <a:ext cx="12192000" cy="1467059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70C5BE5-6E90-1A20-DFD2-973F09FC8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6" t="29758" r="21519" b="25563"/>
          <a:stretch/>
        </p:blipFill>
        <p:spPr>
          <a:xfrm>
            <a:off x="9723647" y="181313"/>
            <a:ext cx="2038273" cy="1125759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73EAB0DE-8076-937D-73FF-39FA824F07C9}"/>
              </a:ext>
            </a:extLst>
          </p:cNvPr>
          <p:cNvSpPr/>
          <p:nvPr/>
        </p:nvSpPr>
        <p:spPr>
          <a:xfrm>
            <a:off x="0" y="5539734"/>
            <a:ext cx="12192000" cy="1317737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pic>
        <p:nvPicPr>
          <p:cNvPr id="7" name="Obraz 6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C2819B09-7EC9-D6FB-8A1E-79ED7E936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3614"/>
          <a:stretch>
            <a:fillRect/>
          </a:stretch>
        </p:blipFill>
        <p:spPr>
          <a:xfrm>
            <a:off x="315596" y="211974"/>
            <a:ext cx="2699454" cy="106042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E3E29B4-70AD-185C-7631-35392E98BA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90" t="10554" r="33282" b="26096"/>
          <a:stretch/>
        </p:blipFill>
        <p:spPr>
          <a:xfrm>
            <a:off x="3566212" y="-15272"/>
            <a:ext cx="2230393" cy="1279272"/>
          </a:xfrm>
          <a:prstGeom prst="rect">
            <a:avLst/>
          </a:prstGeom>
        </p:spPr>
      </p:pic>
      <p:pic>
        <p:nvPicPr>
          <p:cNvPr id="3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76A9A485-40A4-30FF-27CF-E9090CC59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84" y="211974"/>
            <a:ext cx="2389743" cy="101961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F7BF33D-DD1B-6C6E-396E-37267609A219}"/>
              </a:ext>
            </a:extLst>
          </p:cNvPr>
          <p:cNvSpPr txBox="1"/>
          <p:nvPr/>
        </p:nvSpPr>
        <p:spPr>
          <a:xfrm>
            <a:off x="796049" y="3790137"/>
            <a:ext cx="10607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pc="400" dirty="0">
                <a:solidFill>
                  <a:srgbClr val="003228"/>
                </a:solidFill>
                <a:latin typeface="SGGW Sans UltraLight" pitchFamily="2" charset="0"/>
              </a:rPr>
              <a:t>Autor </a:t>
            </a:r>
          </a:p>
          <a:p>
            <a:r>
              <a:rPr lang="pl-PL" sz="3200" spc="400" dirty="0">
                <a:solidFill>
                  <a:srgbClr val="003228"/>
                </a:solidFill>
                <a:latin typeface="SGGW Sans UltraLight" pitchFamily="2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406909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a9881d-388d-412e-8186-467badfafc65" xsi:nil="true"/>
    <lcf76f155ced4ddcb4097134ff3c332f xmlns="c551df7e-d5c9-46cc-b55a-479d7b20d7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65A6B9D4E86749ACC0FFB3B0943656" ma:contentTypeVersion="12" ma:contentTypeDescription="Utwórz nowy dokument." ma:contentTypeScope="" ma:versionID="66c179aa2bf323224c2c64b3ba586270">
  <xsd:schema xmlns:xsd="http://www.w3.org/2001/XMLSchema" xmlns:xs="http://www.w3.org/2001/XMLSchema" xmlns:p="http://schemas.microsoft.com/office/2006/metadata/properties" xmlns:ns2="c551df7e-d5c9-46cc-b55a-479d7b20d7ed" xmlns:ns3="c8a9881d-388d-412e-8186-467badfafc65" targetNamespace="http://schemas.microsoft.com/office/2006/metadata/properties" ma:root="true" ma:fieldsID="06455e32eadcd248895dd832107daf41" ns2:_="" ns3:_="">
    <xsd:import namespace="c551df7e-d5c9-46cc-b55a-479d7b20d7ed"/>
    <xsd:import namespace="c8a9881d-388d-412e-8186-467badfafc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1df7e-d5c9-46cc-b55a-479d7b20d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67a14436-7c6f-4ffb-ac25-d8143c857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9881d-388d-412e-8186-467badfafc6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31faa38-eedc-4266-88eb-a13fefcdfc08}" ma:internalName="TaxCatchAll" ma:showField="CatchAllData" ma:web="c8a9881d-388d-412e-8186-467badfafc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D5594-6E05-47F8-AF61-43C4D6C8FAA2}">
  <ds:schemaRefs>
    <ds:schemaRef ds:uri="http://schemas.microsoft.com/office/2006/metadata/properties"/>
    <ds:schemaRef ds:uri="http://schemas.microsoft.com/office/infopath/2007/PartnerControls"/>
    <ds:schemaRef ds:uri="c8a9881d-388d-412e-8186-467badfafc65"/>
    <ds:schemaRef ds:uri="c551df7e-d5c9-46cc-b55a-479d7b20d7ed"/>
  </ds:schemaRefs>
</ds:datastoreItem>
</file>

<file path=customXml/itemProps2.xml><?xml version="1.0" encoding="utf-8"?>
<ds:datastoreItem xmlns:ds="http://schemas.openxmlformats.org/officeDocument/2006/customXml" ds:itemID="{1BBCCDD8-0FF9-488F-9CDC-B22DBE40F6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36C38-0F3F-4A61-8489-22B3E4456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1df7e-d5c9-46cc-b55a-479d7b20d7ed"/>
    <ds:schemaRef ds:uri="c8a9881d-388d-412e-8186-467badfafc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Application>Microsoft Office PowerPoint</Application>
  <PresentationFormat>Panoramiczny</PresentationFormat>
  <Paragraphs>8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SGGW Sans</vt:lpstr>
      <vt:lpstr>SGGW Sans UltraLight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Lipska</dc:creator>
  <cp:lastModifiedBy>Jarosław Pomarański</cp:lastModifiedBy>
  <cp:revision>7</cp:revision>
  <dcterms:created xsi:type="dcterms:W3CDTF">2025-03-13T13:04:11Z</dcterms:created>
  <dcterms:modified xsi:type="dcterms:W3CDTF">2026-06-19T13:47:22Z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0x0101002165A6B9D4E86749ACC0FFB3B0943656</vt:lpwstr>
  </property>
</Properties>
</file>